
<file path=[Content_Types].xml><?xml version="1.0" encoding="utf-8"?>
<Types xmlns="http://schemas.openxmlformats.org/package/2006/content-types">
  <Default Extension="png" ContentType="image/png"/>
  <Default Extension="tmp"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6" r:id="rId3"/>
    <p:sldId id="270" r:id="rId4"/>
    <p:sldId id="267" r:id="rId5"/>
    <p:sldId id="286" r:id="rId6"/>
    <p:sldId id="282" r:id="rId7"/>
    <p:sldId id="295" r:id="rId8"/>
    <p:sldId id="258" r:id="rId9"/>
    <p:sldId id="276" r:id="rId10"/>
    <p:sldId id="291" r:id="rId11"/>
    <p:sldId id="290" r:id="rId12"/>
    <p:sldId id="268" r:id="rId13"/>
    <p:sldId id="269" r:id="rId14"/>
    <p:sldId id="294" r:id="rId15"/>
    <p:sldId id="261" r:id="rId16"/>
    <p:sldId id="292" r:id="rId17"/>
    <p:sldId id="289" r:id="rId18"/>
    <p:sldId id="272" r:id="rId19"/>
    <p:sldId id="274"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1AA0DED0-5683-466A-9BD3-79E7877BFC34}">
          <p14:sldIdLst>
            <p14:sldId id="256"/>
            <p14:sldId id="266"/>
            <p14:sldId id="270"/>
            <p14:sldId id="267"/>
            <p14:sldId id="286"/>
            <p14:sldId id="282"/>
            <p14:sldId id="295"/>
            <p14:sldId id="258"/>
            <p14:sldId id="276"/>
            <p14:sldId id="291"/>
            <p14:sldId id="290"/>
            <p14:sldId id="268"/>
            <p14:sldId id="269"/>
            <p14:sldId id="294"/>
            <p14:sldId id="261"/>
            <p14:sldId id="292"/>
            <p14:sldId id="289"/>
            <p14:sldId id="272"/>
            <p14:sldId id="274"/>
          </p14:sldIdLst>
        </p14:section>
      </p14:sectionLst>
    </p:ext>
    <p:ext uri="{EFAFB233-063F-42B5-8137-9DF3F51BA10A}">
      <p15:sldGuideLst xmlns:p15="http://schemas.microsoft.com/office/powerpoint/2012/main">
        <p15:guide id="1" pos="3840" userDrawn="1">
          <p15:clr>
            <a:srgbClr val="A4A3A4"/>
          </p15:clr>
        </p15:guide>
        <p15:guide id="2" orient="horz"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726" autoAdjust="0"/>
    <p:restoredTop sz="94660"/>
  </p:normalViewPr>
  <p:slideViewPr>
    <p:cSldViewPr snapToGrid="0">
      <p:cViewPr varScale="1">
        <p:scale>
          <a:sx n="87" d="100"/>
          <a:sy n="87" d="100"/>
        </p:scale>
        <p:origin x="494" y="58"/>
      </p:cViewPr>
      <p:guideLst>
        <p:guide pos="3840"/>
        <p:guide orient="horz" pos="216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1C8939E-8BFE-4C3F-9C38-A6CF464BF398}" type="doc">
      <dgm:prSet loTypeId="urn:microsoft.com/office/officeart/2005/8/layout/process5" loCatId="process" qsTypeId="urn:microsoft.com/office/officeart/2005/8/quickstyle/3d3" qsCatId="3D" csTypeId="urn:microsoft.com/office/officeart/2005/8/colors/accent1_2" csCatId="accent1"/>
      <dgm:spPr/>
      <dgm:t>
        <a:bodyPr/>
        <a:lstStyle/>
        <a:p>
          <a:endParaRPr lang="en-US"/>
        </a:p>
      </dgm:t>
    </dgm:pt>
    <dgm:pt modelId="{98C41312-EF72-486F-863D-1BCF958151A7}">
      <dgm:prSet/>
      <dgm:spPr/>
      <dgm:t>
        <a:bodyPr/>
        <a:lstStyle/>
        <a:p>
          <a:pPr rtl="0"/>
          <a:r>
            <a:rPr lang="en-US"/>
            <a:t>User Interface</a:t>
          </a:r>
        </a:p>
      </dgm:t>
    </dgm:pt>
    <dgm:pt modelId="{021FC50B-A61B-43E2-A1BB-997B7892EB5C}" type="parTrans" cxnId="{818D505D-776B-4D91-8F7B-3D3035326A75}">
      <dgm:prSet/>
      <dgm:spPr/>
      <dgm:t>
        <a:bodyPr/>
        <a:lstStyle/>
        <a:p>
          <a:endParaRPr lang="en-US"/>
        </a:p>
      </dgm:t>
    </dgm:pt>
    <dgm:pt modelId="{997B25E7-D3F9-4DE8-AF0C-950316025CA7}" type="sibTrans" cxnId="{818D505D-776B-4D91-8F7B-3D3035326A75}">
      <dgm:prSet/>
      <dgm:spPr/>
      <dgm:t>
        <a:bodyPr/>
        <a:lstStyle/>
        <a:p>
          <a:endParaRPr lang="en-US"/>
        </a:p>
      </dgm:t>
    </dgm:pt>
    <dgm:pt modelId="{E96A08D9-33FF-447D-9658-3D9595917676}">
      <dgm:prSet/>
      <dgm:spPr/>
      <dgm:t>
        <a:bodyPr/>
        <a:lstStyle/>
        <a:p>
          <a:pPr rtl="0"/>
          <a:r>
            <a:rPr lang="en-US"/>
            <a:t>Product Selection</a:t>
          </a:r>
        </a:p>
      </dgm:t>
    </dgm:pt>
    <dgm:pt modelId="{90736AC3-DAF9-4E2E-B9B5-172E60BB8538}" type="parTrans" cxnId="{DFC0F468-F7B6-4D14-BC31-3D48A08751A7}">
      <dgm:prSet/>
      <dgm:spPr/>
      <dgm:t>
        <a:bodyPr/>
        <a:lstStyle/>
        <a:p>
          <a:endParaRPr lang="en-US"/>
        </a:p>
      </dgm:t>
    </dgm:pt>
    <dgm:pt modelId="{E14CA5F4-404D-4A13-95FB-8F36D385BF12}" type="sibTrans" cxnId="{DFC0F468-F7B6-4D14-BC31-3D48A08751A7}">
      <dgm:prSet/>
      <dgm:spPr/>
      <dgm:t>
        <a:bodyPr/>
        <a:lstStyle/>
        <a:p>
          <a:endParaRPr lang="en-US"/>
        </a:p>
      </dgm:t>
    </dgm:pt>
    <dgm:pt modelId="{5BD533ED-46C9-4983-989B-8DCA4EDD5B78}">
      <dgm:prSet/>
      <dgm:spPr/>
      <dgm:t>
        <a:bodyPr/>
        <a:lstStyle/>
        <a:p>
          <a:pPr rtl="0"/>
          <a:r>
            <a:rPr lang="en-US"/>
            <a:t>Line Following Robot</a:t>
          </a:r>
        </a:p>
      </dgm:t>
    </dgm:pt>
    <dgm:pt modelId="{91D641C2-7860-41AF-A8DF-8679095A6167}" type="parTrans" cxnId="{910A4464-1A3E-47B4-8F5E-D5163A7B1729}">
      <dgm:prSet/>
      <dgm:spPr/>
      <dgm:t>
        <a:bodyPr/>
        <a:lstStyle/>
        <a:p>
          <a:endParaRPr lang="en-US"/>
        </a:p>
      </dgm:t>
    </dgm:pt>
    <dgm:pt modelId="{1573CD06-1045-4ACB-9A1A-4FA59810F122}" type="sibTrans" cxnId="{910A4464-1A3E-47B4-8F5E-D5163A7B1729}">
      <dgm:prSet/>
      <dgm:spPr/>
      <dgm:t>
        <a:bodyPr/>
        <a:lstStyle/>
        <a:p>
          <a:endParaRPr lang="en-US"/>
        </a:p>
      </dgm:t>
    </dgm:pt>
    <dgm:pt modelId="{22005133-96FA-4496-B573-D55BDD0F4C8E}">
      <dgm:prSet/>
      <dgm:spPr/>
      <dgm:t>
        <a:bodyPr/>
        <a:lstStyle/>
        <a:p>
          <a:pPr rtl="0"/>
          <a:r>
            <a:rPr lang="en-US"/>
            <a:t>Real Time Product Visualization</a:t>
          </a:r>
        </a:p>
      </dgm:t>
    </dgm:pt>
    <dgm:pt modelId="{30633BBF-B59B-42E4-8EB8-7C28461192B9}" type="parTrans" cxnId="{7A1E4652-F229-472E-8550-85122D9C235C}">
      <dgm:prSet/>
      <dgm:spPr/>
      <dgm:t>
        <a:bodyPr/>
        <a:lstStyle/>
        <a:p>
          <a:endParaRPr lang="en-US"/>
        </a:p>
      </dgm:t>
    </dgm:pt>
    <dgm:pt modelId="{49D6D6F2-1C32-40CB-ACFB-843EE4A059B3}" type="sibTrans" cxnId="{7A1E4652-F229-472E-8550-85122D9C235C}">
      <dgm:prSet/>
      <dgm:spPr/>
      <dgm:t>
        <a:bodyPr/>
        <a:lstStyle/>
        <a:p>
          <a:endParaRPr lang="en-US"/>
        </a:p>
      </dgm:t>
    </dgm:pt>
    <dgm:pt modelId="{6E2E1F1D-A1CC-4327-955F-94B0EA0ACC56}">
      <dgm:prSet/>
      <dgm:spPr/>
      <dgm:t>
        <a:bodyPr/>
        <a:lstStyle/>
        <a:p>
          <a:pPr rtl="0"/>
          <a:r>
            <a:rPr lang="en-US"/>
            <a:t>Pickup by Robotic Arm</a:t>
          </a:r>
        </a:p>
      </dgm:t>
    </dgm:pt>
    <dgm:pt modelId="{6716CBBA-2801-4FA9-8638-A98BE3E438E3}" type="parTrans" cxnId="{522D1BE9-228F-4A19-AB11-12DF50C0BFD0}">
      <dgm:prSet/>
      <dgm:spPr/>
      <dgm:t>
        <a:bodyPr/>
        <a:lstStyle/>
        <a:p>
          <a:endParaRPr lang="en-US"/>
        </a:p>
      </dgm:t>
    </dgm:pt>
    <dgm:pt modelId="{4101370D-05DF-49F3-8A83-6E760819CFE0}" type="sibTrans" cxnId="{522D1BE9-228F-4A19-AB11-12DF50C0BFD0}">
      <dgm:prSet/>
      <dgm:spPr/>
      <dgm:t>
        <a:bodyPr/>
        <a:lstStyle/>
        <a:p>
          <a:endParaRPr lang="en-US"/>
        </a:p>
      </dgm:t>
    </dgm:pt>
    <dgm:pt modelId="{5D3FFD63-D6DD-4EE4-A9C3-8183629A8C62}">
      <dgm:prSet/>
      <dgm:spPr/>
      <dgm:t>
        <a:bodyPr/>
        <a:lstStyle/>
        <a:p>
          <a:pPr rtl="0"/>
          <a:r>
            <a:rPr lang="en-US"/>
            <a:t>All Product Collection</a:t>
          </a:r>
        </a:p>
      </dgm:t>
    </dgm:pt>
    <dgm:pt modelId="{15C690F5-D80F-4A06-982A-81E543AA91E6}" type="parTrans" cxnId="{5AC22E9A-B860-458E-AA17-986745C0F4CC}">
      <dgm:prSet/>
      <dgm:spPr/>
      <dgm:t>
        <a:bodyPr/>
        <a:lstStyle/>
        <a:p>
          <a:endParaRPr lang="en-US"/>
        </a:p>
      </dgm:t>
    </dgm:pt>
    <dgm:pt modelId="{D868D830-5B9A-40A6-A326-6ACCD6D9E353}" type="sibTrans" cxnId="{5AC22E9A-B860-458E-AA17-986745C0F4CC}">
      <dgm:prSet/>
      <dgm:spPr/>
      <dgm:t>
        <a:bodyPr/>
        <a:lstStyle/>
        <a:p>
          <a:endParaRPr lang="en-US"/>
        </a:p>
      </dgm:t>
    </dgm:pt>
    <dgm:pt modelId="{1F504FF3-C12D-4676-BCAF-F18B1EB052E4}" type="pres">
      <dgm:prSet presAssocID="{C1C8939E-8BFE-4C3F-9C38-A6CF464BF398}" presName="diagram" presStyleCnt="0">
        <dgm:presLayoutVars>
          <dgm:dir/>
          <dgm:resizeHandles val="exact"/>
        </dgm:presLayoutVars>
      </dgm:prSet>
      <dgm:spPr/>
      <dgm:t>
        <a:bodyPr/>
        <a:lstStyle/>
        <a:p>
          <a:endParaRPr lang="en-US"/>
        </a:p>
      </dgm:t>
    </dgm:pt>
    <dgm:pt modelId="{ACE68FF9-93D4-4250-8967-8E5B4910E615}" type="pres">
      <dgm:prSet presAssocID="{98C41312-EF72-486F-863D-1BCF958151A7}" presName="node" presStyleLbl="node1" presStyleIdx="0" presStyleCnt="6">
        <dgm:presLayoutVars>
          <dgm:bulletEnabled val="1"/>
        </dgm:presLayoutVars>
      </dgm:prSet>
      <dgm:spPr/>
      <dgm:t>
        <a:bodyPr/>
        <a:lstStyle/>
        <a:p>
          <a:endParaRPr lang="en-US"/>
        </a:p>
      </dgm:t>
    </dgm:pt>
    <dgm:pt modelId="{D08BAF38-8FDC-486A-AF5B-18EB805EA0F9}" type="pres">
      <dgm:prSet presAssocID="{997B25E7-D3F9-4DE8-AF0C-950316025CA7}" presName="sibTrans" presStyleLbl="sibTrans2D1" presStyleIdx="0" presStyleCnt="5"/>
      <dgm:spPr/>
      <dgm:t>
        <a:bodyPr/>
        <a:lstStyle/>
        <a:p>
          <a:endParaRPr lang="en-US"/>
        </a:p>
      </dgm:t>
    </dgm:pt>
    <dgm:pt modelId="{6410EB98-6DE7-4C8F-A367-770A1183C1E3}" type="pres">
      <dgm:prSet presAssocID="{997B25E7-D3F9-4DE8-AF0C-950316025CA7}" presName="connectorText" presStyleLbl="sibTrans2D1" presStyleIdx="0" presStyleCnt="5"/>
      <dgm:spPr/>
      <dgm:t>
        <a:bodyPr/>
        <a:lstStyle/>
        <a:p>
          <a:endParaRPr lang="en-US"/>
        </a:p>
      </dgm:t>
    </dgm:pt>
    <dgm:pt modelId="{ECC4353B-175E-47AB-853E-2ED05D7F477A}" type="pres">
      <dgm:prSet presAssocID="{E96A08D9-33FF-447D-9658-3D9595917676}" presName="node" presStyleLbl="node1" presStyleIdx="1" presStyleCnt="6">
        <dgm:presLayoutVars>
          <dgm:bulletEnabled val="1"/>
        </dgm:presLayoutVars>
      </dgm:prSet>
      <dgm:spPr/>
      <dgm:t>
        <a:bodyPr/>
        <a:lstStyle/>
        <a:p>
          <a:endParaRPr lang="en-US"/>
        </a:p>
      </dgm:t>
    </dgm:pt>
    <dgm:pt modelId="{70B5F3DC-2167-4A50-99AB-BCC715091C12}" type="pres">
      <dgm:prSet presAssocID="{E14CA5F4-404D-4A13-95FB-8F36D385BF12}" presName="sibTrans" presStyleLbl="sibTrans2D1" presStyleIdx="1" presStyleCnt="5"/>
      <dgm:spPr/>
      <dgm:t>
        <a:bodyPr/>
        <a:lstStyle/>
        <a:p>
          <a:endParaRPr lang="en-US"/>
        </a:p>
      </dgm:t>
    </dgm:pt>
    <dgm:pt modelId="{271213EE-CC6F-42E8-AF04-6E64745A0A76}" type="pres">
      <dgm:prSet presAssocID="{E14CA5F4-404D-4A13-95FB-8F36D385BF12}" presName="connectorText" presStyleLbl="sibTrans2D1" presStyleIdx="1" presStyleCnt="5"/>
      <dgm:spPr/>
      <dgm:t>
        <a:bodyPr/>
        <a:lstStyle/>
        <a:p>
          <a:endParaRPr lang="en-US"/>
        </a:p>
      </dgm:t>
    </dgm:pt>
    <dgm:pt modelId="{E57D064E-3A88-4F25-8461-BB610F137BF8}" type="pres">
      <dgm:prSet presAssocID="{5BD533ED-46C9-4983-989B-8DCA4EDD5B78}" presName="node" presStyleLbl="node1" presStyleIdx="2" presStyleCnt="6">
        <dgm:presLayoutVars>
          <dgm:bulletEnabled val="1"/>
        </dgm:presLayoutVars>
      </dgm:prSet>
      <dgm:spPr/>
      <dgm:t>
        <a:bodyPr/>
        <a:lstStyle/>
        <a:p>
          <a:endParaRPr lang="en-US"/>
        </a:p>
      </dgm:t>
    </dgm:pt>
    <dgm:pt modelId="{E14C474C-4F0B-47C6-961D-6749294F4FE1}" type="pres">
      <dgm:prSet presAssocID="{1573CD06-1045-4ACB-9A1A-4FA59810F122}" presName="sibTrans" presStyleLbl="sibTrans2D1" presStyleIdx="2" presStyleCnt="5"/>
      <dgm:spPr/>
      <dgm:t>
        <a:bodyPr/>
        <a:lstStyle/>
        <a:p>
          <a:endParaRPr lang="en-US"/>
        </a:p>
      </dgm:t>
    </dgm:pt>
    <dgm:pt modelId="{F3381F14-AA4C-4F0B-A57A-F0485357BFC1}" type="pres">
      <dgm:prSet presAssocID="{1573CD06-1045-4ACB-9A1A-4FA59810F122}" presName="connectorText" presStyleLbl="sibTrans2D1" presStyleIdx="2" presStyleCnt="5"/>
      <dgm:spPr/>
      <dgm:t>
        <a:bodyPr/>
        <a:lstStyle/>
        <a:p>
          <a:endParaRPr lang="en-US"/>
        </a:p>
      </dgm:t>
    </dgm:pt>
    <dgm:pt modelId="{738A0620-0662-4D23-888B-A998CA1420CF}" type="pres">
      <dgm:prSet presAssocID="{22005133-96FA-4496-B573-D55BDD0F4C8E}" presName="node" presStyleLbl="node1" presStyleIdx="3" presStyleCnt="6">
        <dgm:presLayoutVars>
          <dgm:bulletEnabled val="1"/>
        </dgm:presLayoutVars>
      </dgm:prSet>
      <dgm:spPr/>
      <dgm:t>
        <a:bodyPr/>
        <a:lstStyle/>
        <a:p>
          <a:endParaRPr lang="en-US"/>
        </a:p>
      </dgm:t>
    </dgm:pt>
    <dgm:pt modelId="{28B58DB6-D9BE-4BE5-B70F-838F8D4DFE5A}" type="pres">
      <dgm:prSet presAssocID="{49D6D6F2-1C32-40CB-ACFB-843EE4A059B3}" presName="sibTrans" presStyleLbl="sibTrans2D1" presStyleIdx="3" presStyleCnt="5"/>
      <dgm:spPr/>
      <dgm:t>
        <a:bodyPr/>
        <a:lstStyle/>
        <a:p>
          <a:endParaRPr lang="en-US"/>
        </a:p>
      </dgm:t>
    </dgm:pt>
    <dgm:pt modelId="{6E20A32D-F03D-4B9D-A9A3-B2CE4829C723}" type="pres">
      <dgm:prSet presAssocID="{49D6D6F2-1C32-40CB-ACFB-843EE4A059B3}" presName="connectorText" presStyleLbl="sibTrans2D1" presStyleIdx="3" presStyleCnt="5"/>
      <dgm:spPr/>
      <dgm:t>
        <a:bodyPr/>
        <a:lstStyle/>
        <a:p>
          <a:endParaRPr lang="en-US"/>
        </a:p>
      </dgm:t>
    </dgm:pt>
    <dgm:pt modelId="{E0C6AEA3-7271-4BE7-8053-416274EB4184}" type="pres">
      <dgm:prSet presAssocID="{6E2E1F1D-A1CC-4327-955F-94B0EA0ACC56}" presName="node" presStyleLbl="node1" presStyleIdx="4" presStyleCnt="6">
        <dgm:presLayoutVars>
          <dgm:bulletEnabled val="1"/>
        </dgm:presLayoutVars>
      </dgm:prSet>
      <dgm:spPr/>
      <dgm:t>
        <a:bodyPr/>
        <a:lstStyle/>
        <a:p>
          <a:endParaRPr lang="en-US"/>
        </a:p>
      </dgm:t>
    </dgm:pt>
    <dgm:pt modelId="{849B0C98-3E2D-4386-8A6F-A458835E38AC}" type="pres">
      <dgm:prSet presAssocID="{4101370D-05DF-49F3-8A83-6E760819CFE0}" presName="sibTrans" presStyleLbl="sibTrans2D1" presStyleIdx="4" presStyleCnt="5"/>
      <dgm:spPr/>
      <dgm:t>
        <a:bodyPr/>
        <a:lstStyle/>
        <a:p>
          <a:endParaRPr lang="en-US"/>
        </a:p>
      </dgm:t>
    </dgm:pt>
    <dgm:pt modelId="{96EFE88A-3EDA-474F-AA5B-49F51163BF13}" type="pres">
      <dgm:prSet presAssocID="{4101370D-05DF-49F3-8A83-6E760819CFE0}" presName="connectorText" presStyleLbl="sibTrans2D1" presStyleIdx="4" presStyleCnt="5"/>
      <dgm:spPr/>
      <dgm:t>
        <a:bodyPr/>
        <a:lstStyle/>
        <a:p>
          <a:endParaRPr lang="en-US"/>
        </a:p>
      </dgm:t>
    </dgm:pt>
    <dgm:pt modelId="{FDB4EC69-430A-4FF7-8373-D61C1440B344}" type="pres">
      <dgm:prSet presAssocID="{5D3FFD63-D6DD-4EE4-A9C3-8183629A8C62}" presName="node" presStyleLbl="node1" presStyleIdx="5" presStyleCnt="6">
        <dgm:presLayoutVars>
          <dgm:bulletEnabled val="1"/>
        </dgm:presLayoutVars>
      </dgm:prSet>
      <dgm:spPr/>
      <dgm:t>
        <a:bodyPr/>
        <a:lstStyle/>
        <a:p>
          <a:endParaRPr lang="en-US"/>
        </a:p>
      </dgm:t>
    </dgm:pt>
  </dgm:ptLst>
  <dgm:cxnLst>
    <dgm:cxn modelId="{B7F4EE93-A3B7-45BB-8E96-F58FB1C1B3EC}" type="presOf" srcId="{49D6D6F2-1C32-40CB-ACFB-843EE4A059B3}" destId="{6E20A32D-F03D-4B9D-A9A3-B2CE4829C723}" srcOrd="1" destOrd="0" presId="urn:microsoft.com/office/officeart/2005/8/layout/process5"/>
    <dgm:cxn modelId="{9A870794-CDF9-4D7D-A3D6-D6A90D039315}" type="presOf" srcId="{E96A08D9-33FF-447D-9658-3D9595917676}" destId="{ECC4353B-175E-47AB-853E-2ED05D7F477A}" srcOrd="0" destOrd="0" presId="urn:microsoft.com/office/officeart/2005/8/layout/process5"/>
    <dgm:cxn modelId="{8B3C65D7-69E7-4FC3-8591-5E0DBDFC88B6}" type="presOf" srcId="{49D6D6F2-1C32-40CB-ACFB-843EE4A059B3}" destId="{28B58DB6-D9BE-4BE5-B70F-838F8D4DFE5A}" srcOrd="0" destOrd="0" presId="urn:microsoft.com/office/officeart/2005/8/layout/process5"/>
    <dgm:cxn modelId="{55F4A903-89B8-4101-A09E-79E5040E3320}" type="presOf" srcId="{997B25E7-D3F9-4DE8-AF0C-950316025CA7}" destId="{6410EB98-6DE7-4C8F-A367-770A1183C1E3}" srcOrd="1" destOrd="0" presId="urn:microsoft.com/office/officeart/2005/8/layout/process5"/>
    <dgm:cxn modelId="{522D1BE9-228F-4A19-AB11-12DF50C0BFD0}" srcId="{C1C8939E-8BFE-4C3F-9C38-A6CF464BF398}" destId="{6E2E1F1D-A1CC-4327-955F-94B0EA0ACC56}" srcOrd="4" destOrd="0" parTransId="{6716CBBA-2801-4FA9-8638-A98BE3E438E3}" sibTransId="{4101370D-05DF-49F3-8A83-6E760819CFE0}"/>
    <dgm:cxn modelId="{910A4464-1A3E-47B4-8F5E-D5163A7B1729}" srcId="{C1C8939E-8BFE-4C3F-9C38-A6CF464BF398}" destId="{5BD533ED-46C9-4983-989B-8DCA4EDD5B78}" srcOrd="2" destOrd="0" parTransId="{91D641C2-7860-41AF-A8DF-8679095A6167}" sibTransId="{1573CD06-1045-4ACB-9A1A-4FA59810F122}"/>
    <dgm:cxn modelId="{6AE95AEA-98FF-453D-903F-CE91696FB566}" type="presOf" srcId="{E14CA5F4-404D-4A13-95FB-8F36D385BF12}" destId="{70B5F3DC-2167-4A50-99AB-BCC715091C12}" srcOrd="0" destOrd="0" presId="urn:microsoft.com/office/officeart/2005/8/layout/process5"/>
    <dgm:cxn modelId="{F2480900-3010-4537-B857-E32851489883}" type="presOf" srcId="{1573CD06-1045-4ACB-9A1A-4FA59810F122}" destId="{E14C474C-4F0B-47C6-961D-6749294F4FE1}" srcOrd="0" destOrd="0" presId="urn:microsoft.com/office/officeart/2005/8/layout/process5"/>
    <dgm:cxn modelId="{45EA298F-D303-4B0E-9F3A-4F9500B595EE}" type="presOf" srcId="{98C41312-EF72-486F-863D-1BCF958151A7}" destId="{ACE68FF9-93D4-4250-8967-8E5B4910E615}" srcOrd="0" destOrd="0" presId="urn:microsoft.com/office/officeart/2005/8/layout/process5"/>
    <dgm:cxn modelId="{93ABC8DC-C438-4A3E-9CCF-E247C7C4F79E}" type="presOf" srcId="{5D3FFD63-D6DD-4EE4-A9C3-8183629A8C62}" destId="{FDB4EC69-430A-4FF7-8373-D61C1440B344}" srcOrd="0" destOrd="0" presId="urn:microsoft.com/office/officeart/2005/8/layout/process5"/>
    <dgm:cxn modelId="{55C4182F-D09C-48A9-B45F-C002DEA7621F}" type="presOf" srcId="{E14CA5F4-404D-4A13-95FB-8F36D385BF12}" destId="{271213EE-CC6F-42E8-AF04-6E64745A0A76}" srcOrd="1" destOrd="0" presId="urn:microsoft.com/office/officeart/2005/8/layout/process5"/>
    <dgm:cxn modelId="{DFC0F468-F7B6-4D14-BC31-3D48A08751A7}" srcId="{C1C8939E-8BFE-4C3F-9C38-A6CF464BF398}" destId="{E96A08D9-33FF-447D-9658-3D9595917676}" srcOrd="1" destOrd="0" parTransId="{90736AC3-DAF9-4E2E-B9B5-172E60BB8538}" sibTransId="{E14CA5F4-404D-4A13-95FB-8F36D385BF12}"/>
    <dgm:cxn modelId="{E8E1A9C4-0D34-4AB2-912F-ADA79A5F1206}" type="presOf" srcId="{C1C8939E-8BFE-4C3F-9C38-A6CF464BF398}" destId="{1F504FF3-C12D-4676-BCAF-F18B1EB052E4}" srcOrd="0" destOrd="0" presId="urn:microsoft.com/office/officeart/2005/8/layout/process5"/>
    <dgm:cxn modelId="{818D505D-776B-4D91-8F7B-3D3035326A75}" srcId="{C1C8939E-8BFE-4C3F-9C38-A6CF464BF398}" destId="{98C41312-EF72-486F-863D-1BCF958151A7}" srcOrd="0" destOrd="0" parTransId="{021FC50B-A61B-43E2-A1BB-997B7892EB5C}" sibTransId="{997B25E7-D3F9-4DE8-AF0C-950316025CA7}"/>
    <dgm:cxn modelId="{532E778D-AEEB-4407-8D64-41FEECAB6398}" type="presOf" srcId="{4101370D-05DF-49F3-8A83-6E760819CFE0}" destId="{849B0C98-3E2D-4386-8A6F-A458835E38AC}" srcOrd="0" destOrd="0" presId="urn:microsoft.com/office/officeart/2005/8/layout/process5"/>
    <dgm:cxn modelId="{589843B0-6E49-45A5-AC60-C28BF0357E49}" type="presOf" srcId="{5BD533ED-46C9-4983-989B-8DCA4EDD5B78}" destId="{E57D064E-3A88-4F25-8461-BB610F137BF8}" srcOrd="0" destOrd="0" presId="urn:microsoft.com/office/officeart/2005/8/layout/process5"/>
    <dgm:cxn modelId="{7A1E4652-F229-472E-8550-85122D9C235C}" srcId="{C1C8939E-8BFE-4C3F-9C38-A6CF464BF398}" destId="{22005133-96FA-4496-B573-D55BDD0F4C8E}" srcOrd="3" destOrd="0" parTransId="{30633BBF-B59B-42E4-8EB8-7C28461192B9}" sibTransId="{49D6D6F2-1C32-40CB-ACFB-843EE4A059B3}"/>
    <dgm:cxn modelId="{5AC22E9A-B860-458E-AA17-986745C0F4CC}" srcId="{C1C8939E-8BFE-4C3F-9C38-A6CF464BF398}" destId="{5D3FFD63-D6DD-4EE4-A9C3-8183629A8C62}" srcOrd="5" destOrd="0" parTransId="{15C690F5-D80F-4A06-982A-81E543AA91E6}" sibTransId="{D868D830-5B9A-40A6-A326-6ACCD6D9E353}"/>
    <dgm:cxn modelId="{EBF9A5AC-B435-4BA8-BF03-C57D4CEDF117}" type="presOf" srcId="{997B25E7-D3F9-4DE8-AF0C-950316025CA7}" destId="{D08BAF38-8FDC-486A-AF5B-18EB805EA0F9}" srcOrd="0" destOrd="0" presId="urn:microsoft.com/office/officeart/2005/8/layout/process5"/>
    <dgm:cxn modelId="{86849FCF-205C-4D4E-BCA9-E461DAE2325B}" type="presOf" srcId="{1573CD06-1045-4ACB-9A1A-4FA59810F122}" destId="{F3381F14-AA4C-4F0B-A57A-F0485357BFC1}" srcOrd="1" destOrd="0" presId="urn:microsoft.com/office/officeart/2005/8/layout/process5"/>
    <dgm:cxn modelId="{07D3D591-DE40-47FA-A07B-63CAF615FE92}" type="presOf" srcId="{22005133-96FA-4496-B573-D55BDD0F4C8E}" destId="{738A0620-0662-4D23-888B-A998CA1420CF}" srcOrd="0" destOrd="0" presId="urn:microsoft.com/office/officeart/2005/8/layout/process5"/>
    <dgm:cxn modelId="{E3BE0CD5-23FC-4D11-B6CB-6A7BE0987EA7}" type="presOf" srcId="{6E2E1F1D-A1CC-4327-955F-94B0EA0ACC56}" destId="{E0C6AEA3-7271-4BE7-8053-416274EB4184}" srcOrd="0" destOrd="0" presId="urn:microsoft.com/office/officeart/2005/8/layout/process5"/>
    <dgm:cxn modelId="{D4C37A24-B162-4F4D-BC03-65A619147FDF}" type="presOf" srcId="{4101370D-05DF-49F3-8A83-6E760819CFE0}" destId="{96EFE88A-3EDA-474F-AA5B-49F51163BF13}" srcOrd="1" destOrd="0" presId="urn:microsoft.com/office/officeart/2005/8/layout/process5"/>
    <dgm:cxn modelId="{A6D63790-3D4B-4056-843D-7605DE6BC297}" type="presParOf" srcId="{1F504FF3-C12D-4676-BCAF-F18B1EB052E4}" destId="{ACE68FF9-93D4-4250-8967-8E5B4910E615}" srcOrd="0" destOrd="0" presId="urn:microsoft.com/office/officeart/2005/8/layout/process5"/>
    <dgm:cxn modelId="{2FCEC125-C7EF-42C8-AB0E-ED8E9723F2B2}" type="presParOf" srcId="{1F504FF3-C12D-4676-BCAF-F18B1EB052E4}" destId="{D08BAF38-8FDC-486A-AF5B-18EB805EA0F9}" srcOrd="1" destOrd="0" presId="urn:microsoft.com/office/officeart/2005/8/layout/process5"/>
    <dgm:cxn modelId="{105838C6-9E7F-41D7-BACE-24EA6209016E}" type="presParOf" srcId="{D08BAF38-8FDC-486A-AF5B-18EB805EA0F9}" destId="{6410EB98-6DE7-4C8F-A367-770A1183C1E3}" srcOrd="0" destOrd="0" presId="urn:microsoft.com/office/officeart/2005/8/layout/process5"/>
    <dgm:cxn modelId="{097A6858-53F3-49DD-AC68-2E864FA62675}" type="presParOf" srcId="{1F504FF3-C12D-4676-BCAF-F18B1EB052E4}" destId="{ECC4353B-175E-47AB-853E-2ED05D7F477A}" srcOrd="2" destOrd="0" presId="urn:microsoft.com/office/officeart/2005/8/layout/process5"/>
    <dgm:cxn modelId="{9132C69B-2B07-41FF-A079-CE53A3467023}" type="presParOf" srcId="{1F504FF3-C12D-4676-BCAF-F18B1EB052E4}" destId="{70B5F3DC-2167-4A50-99AB-BCC715091C12}" srcOrd="3" destOrd="0" presId="urn:microsoft.com/office/officeart/2005/8/layout/process5"/>
    <dgm:cxn modelId="{C8C77DB9-C912-442B-825B-D758D517FB01}" type="presParOf" srcId="{70B5F3DC-2167-4A50-99AB-BCC715091C12}" destId="{271213EE-CC6F-42E8-AF04-6E64745A0A76}" srcOrd="0" destOrd="0" presId="urn:microsoft.com/office/officeart/2005/8/layout/process5"/>
    <dgm:cxn modelId="{6987737E-8EA7-45C8-842C-CB93D45E4D7D}" type="presParOf" srcId="{1F504FF3-C12D-4676-BCAF-F18B1EB052E4}" destId="{E57D064E-3A88-4F25-8461-BB610F137BF8}" srcOrd="4" destOrd="0" presId="urn:microsoft.com/office/officeart/2005/8/layout/process5"/>
    <dgm:cxn modelId="{293D3B3C-DB2A-439C-90AC-C0DE68719DBE}" type="presParOf" srcId="{1F504FF3-C12D-4676-BCAF-F18B1EB052E4}" destId="{E14C474C-4F0B-47C6-961D-6749294F4FE1}" srcOrd="5" destOrd="0" presId="urn:microsoft.com/office/officeart/2005/8/layout/process5"/>
    <dgm:cxn modelId="{39E84267-474E-4AF4-83C2-3120A70A9D4D}" type="presParOf" srcId="{E14C474C-4F0B-47C6-961D-6749294F4FE1}" destId="{F3381F14-AA4C-4F0B-A57A-F0485357BFC1}" srcOrd="0" destOrd="0" presId="urn:microsoft.com/office/officeart/2005/8/layout/process5"/>
    <dgm:cxn modelId="{C8F759BE-1E3A-4D19-B91C-81B4EFCD6F9D}" type="presParOf" srcId="{1F504FF3-C12D-4676-BCAF-F18B1EB052E4}" destId="{738A0620-0662-4D23-888B-A998CA1420CF}" srcOrd="6" destOrd="0" presId="urn:microsoft.com/office/officeart/2005/8/layout/process5"/>
    <dgm:cxn modelId="{CC05D44B-8E35-4FAA-B1AF-09284FB002F0}" type="presParOf" srcId="{1F504FF3-C12D-4676-BCAF-F18B1EB052E4}" destId="{28B58DB6-D9BE-4BE5-B70F-838F8D4DFE5A}" srcOrd="7" destOrd="0" presId="urn:microsoft.com/office/officeart/2005/8/layout/process5"/>
    <dgm:cxn modelId="{85C8FC94-5172-46D0-BBA5-4D5FF77A3580}" type="presParOf" srcId="{28B58DB6-D9BE-4BE5-B70F-838F8D4DFE5A}" destId="{6E20A32D-F03D-4B9D-A9A3-B2CE4829C723}" srcOrd="0" destOrd="0" presId="urn:microsoft.com/office/officeart/2005/8/layout/process5"/>
    <dgm:cxn modelId="{1CE3545C-C274-456A-829F-C10328059421}" type="presParOf" srcId="{1F504FF3-C12D-4676-BCAF-F18B1EB052E4}" destId="{E0C6AEA3-7271-4BE7-8053-416274EB4184}" srcOrd="8" destOrd="0" presId="urn:microsoft.com/office/officeart/2005/8/layout/process5"/>
    <dgm:cxn modelId="{1394A790-D00B-42DB-A055-88750F26B877}" type="presParOf" srcId="{1F504FF3-C12D-4676-BCAF-F18B1EB052E4}" destId="{849B0C98-3E2D-4386-8A6F-A458835E38AC}" srcOrd="9" destOrd="0" presId="urn:microsoft.com/office/officeart/2005/8/layout/process5"/>
    <dgm:cxn modelId="{3E96A2CC-AD11-408C-9713-0C152A2AFED9}" type="presParOf" srcId="{849B0C98-3E2D-4386-8A6F-A458835E38AC}" destId="{96EFE88A-3EDA-474F-AA5B-49F51163BF13}" srcOrd="0" destOrd="0" presId="urn:microsoft.com/office/officeart/2005/8/layout/process5"/>
    <dgm:cxn modelId="{54C9A864-C5B1-4B18-8165-00103CFA57D7}" type="presParOf" srcId="{1F504FF3-C12D-4676-BCAF-F18B1EB052E4}" destId="{FDB4EC69-430A-4FF7-8373-D61C1440B344}" srcOrd="10" destOrd="0" presId="urn:microsoft.com/office/officeart/2005/8/layout/process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78BADF7E-F4D2-4145-BF26-D392702730F5}" type="doc">
      <dgm:prSet loTypeId="urn:microsoft.com/office/officeart/2005/8/layout/process2" loCatId="process" qsTypeId="urn:microsoft.com/office/officeart/2005/8/quickstyle/simple1" qsCatId="simple" csTypeId="urn:microsoft.com/office/officeart/2005/8/colors/accent1_2" csCatId="accent1"/>
      <dgm:spPr/>
      <dgm:t>
        <a:bodyPr/>
        <a:lstStyle/>
        <a:p>
          <a:endParaRPr lang="en-US"/>
        </a:p>
      </dgm:t>
    </dgm:pt>
    <dgm:pt modelId="{01E18DD2-2C51-4A79-9178-8C2E0EEB9E36}">
      <dgm:prSet/>
      <dgm:spPr/>
      <dgm:t>
        <a:bodyPr/>
        <a:lstStyle/>
        <a:p>
          <a:pPr rtl="0"/>
          <a:r>
            <a:rPr lang="en-US" dirty="0"/>
            <a:t>Collaboration with Line-Following Robot</a:t>
          </a:r>
        </a:p>
      </dgm:t>
    </dgm:pt>
    <dgm:pt modelId="{6A25DDE5-E7F2-420E-BFF7-E1F93CF44E5E}" type="parTrans" cxnId="{FC5D93EC-9331-477B-BD2A-FC0BFC80DCE5}">
      <dgm:prSet/>
      <dgm:spPr/>
      <dgm:t>
        <a:bodyPr/>
        <a:lstStyle/>
        <a:p>
          <a:endParaRPr lang="en-US"/>
        </a:p>
      </dgm:t>
    </dgm:pt>
    <dgm:pt modelId="{DE196ECB-32A1-4797-AFAD-7B0F0935A35A}" type="sibTrans" cxnId="{FC5D93EC-9331-477B-BD2A-FC0BFC80DCE5}">
      <dgm:prSet/>
      <dgm:spPr/>
      <dgm:t>
        <a:bodyPr/>
        <a:lstStyle/>
        <a:p>
          <a:endParaRPr lang="en-US"/>
        </a:p>
      </dgm:t>
    </dgm:pt>
    <dgm:pt modelId="{E831BC30-D3F4-4BBA-B715-12B077AE013B}">
      <dgm:prSet/>
      <dgm:spPr/>
      <dgm:t>
        <a:bodyPr/>
        <a:lstStyle/>
        <a:p>
          <a:pPr rtl="0"/>
          <a:r>
            <a:rPr lang="en-US" dirty="0"/>
            <a:t>Mechanism Overview</a:t>
          </a:r>
        </a:p>
      </dgm:t>
    </dgm:pt>
    <dgm:pt modelId="{A2C5F236-C6CD-4B1E-AF4A-B05BB727D488}" type="parTrans" cxnId="{E355CC3D-6B84-4183-BC5A-639BEB8DEAEF}">
      <dgm:prSet/>
      <dgm:spPr/>
      <dgm:t>
        <a:bodyPr/>
        <a:lstStyle/>
        <a:p>
          <a:endParaRPr lang="en-US"/>
        </a:p>
      </dgm:t>
    </dgm:pt>
    <dgm:pt modelId="{B7C2BAD9-BA72-4DCD-B6AA-FCF37B2A9AF8}" type="sibTrans" cxnId="{E355CC3D-6B84-4183-BC5A-639BEB8DEAEF}">
      <dgm:prSet/>
      <dgm:spPr/>
      <dgm:t>
        <a:bodyPr/>
        <a:lstStyle/>
        <a:p>
          <a:endParaRPr lang="en-US"/>
        </a:p>
      </dgm:t>
    </dgm:pt>
    <dgm:pt modelId="{154D74F2-9BD2-46CA-B82F-0D34752ED159}">
      <dgm:prSet/>
      <dgm:spPr/>
      <dgm:t>
        <a:bodyPr/>
        <a:lstStyle/>
        <a:p>
          <a:pPr rtl="0"/>
          <a:r>
            <a:rPr lang="en-US" dirty="0"/>
            <a:t>Gripping Mechanisms</a:t>
          </a:r>
        </a:p>
      </dgm:t>
    </dgm:pt>
    <dgm:pt modelId="{882B8083-A228-4019-BF91-9079200C7E6A}" type="parTrans" cxnId="{CC7B81CB-5C06-4091-BD40-E5003526A8EB}">
      <dgm:prSet/>
      <dgm:spPr/>
      <dgm:t>
        <a:bodyPr/>
        <a:lstStyle/>
        <a:p>
          <a:endParaRPr lang="en-US"/>
        </a:p>
      </dgm:t>
    </dgm:pt>
    <dgm:pt modelId="{24A30411-06EE-4358-8F26-2C2311E4320C}" type="sibTrans" cxnId="{CC7B81CB-5C06-4091-BD40-E5003526A8EB}">
      <dgm:prSet/>
      <dgm:spPr/>
      <dgm:t>
        <a:bodyPr/>
        <a:lstStyle/>
        <a:p>
          <a:endParaRPr lang="en-US"/>
        </a:p>
      </dgm:t>
    </dgm:pt>
    <dgm:pt modelId="{A2A84747-B9C9-46B4-9E58-2C0B20932BEF}">
      <dgm:prSet/>
      <dgm:spPr/>
      <dgm:t>
        <a:bodyPr/>
        <a:lstStyle/>
        <a:p>
          <a:pPr rtl="0"/>
          <a:r>
            <a:rPr lang="en-US"/>
            <a:t>Sensor Integration</a:t>
          </a:r>
        </a:p>
      </dgm:t>
    </dgm:pt>
    <dgm:pt modelId="{517E5CF0-7B15-400A-A615-0B5FED2156F2}" type="parTrans" cxnId="{CFF96784-2027-4DB5-922A-2CCC9FAE022E}">
      <dgm:prSet/>
      <dgm:spPr/>
      <dgm:t>
        <a:bodyPr/>
        <a:lstStyle/>
        <a:p>
          <a:endParaRPr lang="en-US"/>
        </a:p>
      </dgm:t>
    </dgm:pt>
    <dgm:pt modelId="{87033505-7C4F-4F14-9B7D-544DF01242A7}" type="sibTrans" cxnId="{CFF96784-2027-4DB5-922A-2CCC9FAE022E}">
      <dgm:prSet/>
      <dgm:spPr/>
      <dgm:t>
        <a:bodyPr/>
        <a:lstStyle/>
        <a:p>
          <a:endParaRPr lang="en-US"/>
        </a:p>
      </dgm:t>
    </dgm:pt>
    <dgm:pt modelId="{531F8FBE-5E9D-4B9F-95E1-3B2A23F42744}">
      <dgm:prSet/>
      <dgm:spPr/>
      <dgm:t>
        <a:bodyPr/>
        <a:lstStyle/>
        <a:p>
          <a:pPr rtl="0"/>
          <a:r>
            <a:rPr lang="en-US"/>
            <a:t>Control and Automation</a:t>
          </a:r>
        </a:p>
      </dgm:t>
    </dgm:pt>
    <dgm:pt modelId="{54F2B575-F3E2-45B9-9B34-3AEE13758314}" type="parTrans" cxnId="{6DA8C855-A94E-47F5-B60B-A286795F9C08}">
      <dgm:prSet/>
      <dgm:spPr/>
      <dgm:t>
        <a:bodyPr/>
        <a:lstStyle/>
        <a:p>
          <a:endParaRPr lang="en-US"/>
        </a:p>
      </dgm:t>
    </dgm:pt>
    <dgm:pt modelId="{ADB9A93C-9662-418D-BB16-15FD81D90205}" type="sibTrans" cxnId="{6DA8C855-A94E-47F5-B60B-A286795F9C08}">
      <dgm:prSet/>
      <dgm:spPr/>
      <dgm:t>
        <a:bodyPr/>
        <a:lstStyle/>
        <a:p>
          <a:endParaRPr lang="en-US"/>
        </a:p>
      </dgm:t>
    </dgm:pt>
    <dgm:pt modelId="{58B50EA8-AAA9-4C18-A66D-D4AC650108BA}">
      <dgm:prSet/>
      <dgm:spPr/>
      <dgm:t>
        <a:bodyPr/>
        <a:lstStyle/>
        <a:p>
          <a:pPr rtl="0"/>
          <a:r>
            <a:rPr lang="en-US"/>
            <a:t>Safety Precautions</a:t>
          </a:r>
        </a:p>
      </dgm:t>
    </dgm:pt>
    <dgm:pt modelId="{5DAE52B1-C297-41A0-8ED8-C391F7E38F20}" type="parTrans" cxnId="{74BB33DF-03AF-478A-A679-D05DF27323F9}">
      <dgm:prSet/>
      <dgm:spPr/>
      <dgm:t>
        <a:bodyPr/>
        <a:lstStyle/>
        <a:p>
          <a:endParaRPr lang="en-US"/>
        </a:p>
      </dgm:t>
    </dgm:pt>
    <dgm:pt modelId="{2FE0A14D-9889-42CD-B79E-7F8DAB198685}" type="sibTrans" cxnId="{74BB33DF-03AF-478A-A679-D05DF27323F9}">
      <dgm:prSet/>
      <dgm:spPr/>
      <dgm:t>
        <a:bodyPr/>
        <a:lstStyle/>
        <a:p>
          <a:endParaRPr lang="en-US"/>
        </a:p>
      </dgm:t>
    </dgm:pt>
    <dgm:pt modelId="{C3A4F797-03B7-43D1-A283-4536241AFE65}" type="pres">
      <dgm:prSet presAssocID="{78BADF7E-F4D2-4145-BF26-D392702730F5}" presName="linearFlow" presStyleCnt="0">
        <dgm:presLayoutVars>
          <dgm:resizeHandles val="exact"/>
        </dgm:presLayoutVars>
      </dgm:prSet>
      <dgm:spPr/>
      <dgm:t>
        <a:bodyPr/>
        <a:lstStyle/>
        <a:p>
          <a:endParaRPr lang="en-US"/>
        </a:p>
      </dgm:t>
    </dgm:pt>
    <dgm:pt modelId="{F0346D08-2A4A-4B1B-8AD7-C9F8BEBEC1E3}" type="pres">
      <dgm:prSet presAssocID="{01E18DD2-2C51-4A79-9178-8C2E0EEB9E36}" presName="node" presStyleLbl="node1" presStyleIdx="0" presStyleCnt="6" custLinFactNeighborX="751">
        <dgm:presLayoutVars>
          <dgm:bulletEnabled val="1"/>
        </dgm:presLayoutVars>
      </dgm:prSet>
      <dgm:spPr/>
      <dgm:t>
        <a:bodyPr/>
        <a:lstStyle/>
        <a:p>
          <a:endParaRPr lang="en-US"/>
        </a:p>
      </dgm:t>
    </dgm:pt>
    <dgm:pt modelId="{AE517A0E-DA6C-49FB-B778-DBC128E74259}" type="pres">
      <dgm:prSet presAssocID="{DE196ECB-32A1-4797-AFAD-7B0F0935A35A}" presName="sibTrans" presStyleLbl="sibTrans2D1" presStyleIdx="0" presStyleCnt="5"/>
      <dgm:spPr/>
      <dgm:t>
        <a:bodyPr/>
        <a:lstStyle/>
        <a:p>
          <a:endParaRPr lang="en-US"/>
        </a:p>
      </dgm:t>
    </dgm:pt>
    <dgm:pt modelId="{ED3D338E-C123-458E-BBA4-6F5397B2F442}" type="pres">
      <dgm:prSet presAssocID="{DE196ECB-32A1-4797-AFAD-7B0F0935A35A}" presName="connectorText" presStyleLbl="sibTrans2D1" presStyleIdx="0" presStyleCnt="5"/>
      <dgm:spPr/>
      <dgm:t>
        <a:bodyPr/>
        <a:lstStyle/>
        <a:p>
          <a:endParaRPr lang="en-US"/>
        </a:p>
      </dgm:t>
    </dgm:pt>
    <dgm:pt modelId="{EB3047A4-D5C6-4A95-B6F3-19A7E0CBC966}" type="pres">
      <dgm:prSet presAssocID="{E831BC30-D3F4-4BBA-B715-12B077AE013B}" presName="node" presStyleLbl="node1" presStyleIdx="1" presStyleCnt="6">
        <dgm:presLayoutVars>
          <dgm:bulletEnabled val="1"/>
        </dgm:presLayoutVars>
      </dgm:prSet>
      <dgm:spPr/>
      <dgm:t>
        <a:bodyPr/>
        <a:lstStyle/>
        <a:p>
          <a:endParaRPr lang="en-US"/>
        </a:p>
      </dgm:t>
    </dgm:pt>
    <dgm:pt modelId="{56DDFAC8-1D03-4549-A04B-8C1180503440}" type="pres">
      <dgm:prSet presAssocID="{B7C2BAD9-BA72-4DCD-B6AA-FCF37B2A9AF8}" presName="sibTrans" presStyleLbl="sibTrans2D1" presStyleIdx="1" presStyleCnt="5"/>
      <dgm:spPr/>
      <dgm:t>
        <a:bodyPr/>
        <a:lstStyle/>
        <a:p>
          <a:endParaRPr lang="en-US"/>
        </a:p>
      </dgm:t>
    </dgm:pt>
    <dgm:pt modelId="{0EFD0135-2728-4B06-84E1-6CB320DCC67E}" type="pres">
      <dgm:prSet presAssocID="{B7C2BAD9-BA72-4DCD-B6AA-FCF37B2A9AF8}" presName="connectorText" presStyleLbl="sibTrans2D1" presStyleIdx="1" presStyleCnt="5"/>
      <dgm:spPr/>
      <dgm:t>
        <a:bodyPr/>
        <a:lstStyle/>
        <a:p>
          <a:endParaRPr lang="en-US"/>
        </a:p>
      </dgm:t>
    </dgm:pt>
    <dgm:pt modelId="{3BCDAD35-54D1-4C3A-8417-A53E855F046F}" type="pres">
      <dgm:prSet presAssocID="{154D74F2-9BD2-46CA-B82F-0D34752ED159}" presName="node" presStyleLbl="node1" presStyleIdx="2" presStyleCnt="6">
        <dgm:presLayoutVars>
          <dgm:bulletEnabled val="1"/>
        </dgm:presLayoutVars>
      </dgm:prSet>
      <dgm:spPr/>
      <dgm:t>
        <a:bodyPr/>
        <a:lstStyle/>
        <a:p>
          <a:endParaRPr lang="en-US"/>
        </a:p>
      </dgm:t>
    </dgm:pt>
    <dgm:pt modelId="{4B67B739-0CBE-4857-97C0-08A64AFB29C0}" type="pres">
      <dgm:prSet presAssocID="{24A30411-06EE-4358-8F26-2C2311E4320C}" presName="sibTrans" presStyleLbl="sibTrans2D1" presStyleIdx="2" presStyleCnt="5"/>
      <dgm:spPr/>
      <dgm:t>
        <a:bodyPr/>
        <a:lstStyle/>
        <a:p>
          <a:endParaRPr lang="en-US"/>
        </a:p>
      </dgm:t>
    </dgm:pt>
    <dgm:pt modelId="{966F97D4-5C53-4C9A-BAF4-8EABCC4A55FC}" type="pres">
      <dgm:prSet presAssocID="{24A30411-06EE-4358-8F26-2C2311E4320C}" presName="connectorText" presStyleLbl="sibTrans2D1" presStyleIdx="2" presStyleCnt="5"/>
      <dgm:spPr/>
      <dgm:t>
        <a:bodyPr/>
        <a:lstStyle/>
        <a:p>
          <a:endParaRPr lang="en-US"/>
        </a:p>
      </dgm:t>
    </dgm:pt>
    <dgm:pt modelId="{41D5C980-972C-4D9B-8C64-EE31B1771F3C}" type="pres">
      <dgm:prSet presAssocID="{A2A84747-B9C9-46B4-9E58-2C0B20932BEF}" presName="node" presStyleLbl="node1" presStyleIdx="3" presStyleCnt="6">
        <dgm:presLayoutVars>
          <dgm:bulletEnabled val="1"/>
        </dgm:presLayoutVars>
      </dgm:prSet>
      <dgm:spPr/>
      <dgm:t>
        <a:bodyPr/>
        <a:lstStyle/>
        <a:p>
          <a:endParaRPr lang="en-US"/>
        </a:p>
      </dgm:t>
    </dgm:pt>
    <dgm:pt modelId="{E74BECDF-815C-4670-8FFE-5F02909D8056}" type="pres">
      <dgm:prSet presAssocID="{87033505-7C4F-4F14-9B7D-544DF01242A7}" presName="sibTrans" presStyleLbl="sibTrans2D1" presStyleIdx="3" presStyleCnt="5"/>
      <dgm:spPr/>
      <dgm:t>
        <a:bodyPr/>
        <a:lstStyle/>
        <a:p>
          <a:endParaRPr lang="en-US"/>
        </a:p>
      </dgm:t>
    </dgm:pt>
    <dgm:pt modelId="{ED29D26B-36B9-44AF-B8EF-4E69CD32DBBC}" type="pres">
      <dgm:prSet presAssocID="{87033505-7C4F-4F14-9B7D-544DF01242A7}" presName="connectorText" presStyleLbl="sibTrans2D1" presStyleIdx="3" presStyleCnt="5"/>
      <dgm:spPr/>
      <dgm:t>
        <a:bodyPr/>
        <a:lstStyle/>
        <a:p>
          <a:endParaRPr lang="en-US"/>
        </a:p>
      </dgm:t>
    </dgm:pt>
    <dgm:pt modelId="{D5808FD3-715F-4062-BF5E-BCB103C4755E}" type="pres">
      <dgm:prSet presAssocID="{531F8FBE-5E9D-4B9F-95E1-3B2A23F42744}" presName="node" presStyleLbl="node1" presStyleIdx="4" presStyleCnt="6">
        <dgm:presLayoutVars>
          <dgm:bulletEnabled val="1"/>
        </dgm:presLayoutVars>
      </dgm:prSet>
      <dgm:spPr/>
      <dgm:t>
        <a:bodyPr/>
        <a:lstStyle/>
        <a:p>
          <a:endParaRPr lang="en-US"/>
        </a:p>
      </dgm:t>
    </dgm:pt>
    <dgm:pt modelId="{22C78B11-0F3D-4CB2-BD4A-FEA5D3C4B1E7}" type="pres">
      <dgm:prSet presAssocID="{ADB9A93C-9662-418D-BB16-15FD81D90205}" presName="sibTrans" presStyleLbl="sibTrans2D1" presStyleIdx="4" presStyleCnt="5"/>
      <dgm:spPr/>
      <dgm:t>
        <a:bodyPr/>
        <a:lstStyle/>
        <a:p>
          <a:endParaRPr lang="en-US"/>
        </a:p>
      </dgm:t>
    </dgm:pt>
    <dgm:pt modelId="{D0833C32-91E9-43DE-BDEB-5F57B48401CA}" type="pres">
      <dgm:prSet presAssocID="{ADB9A93C-9662-418D-BB16-15FD81D90205}" presName="connectorText" presStyleLbl="sibTrans2D1" presStyleIdx="4" presStyleCnt="5"/>
      <dgm:spPr/>
      <dgm:t>
        <a:bodyPr/>
        <a:lstStyle/>
        <a:p>
          <a:endParaRPr lang="en-US"/>
        </a:p>
      </dgm:t>
    </dgm:pt>
    <dgm:pt modelId="{2B018041-48BB-4C61-A92B-4BC2071DC599}" type="pres">
      <dgm:prSet presAssocID="{58B50EA8-AAA9-4C18-A66D-D4AC650108BA}" presName="node" presStyleLbl="node1" presStyleIdx="5" presStyleCnt="6">
        <dgm:presLayoutVars>
          <dgm:bulletEnabled val="1"/>
        </dgm:presLayoutVars>
      </dgm:prSet>
      <dgm:spPr/>
      <dgm:t>
        <a:bodyPr/>
        <a:lstStyle/>
        <a:p>
          <a:endParaRPr lang="en-US"/>
        </a:p>
      </dgm:t>
    </dgm:pt>
  </dgm:ptLst>
  <dgm:cxnLst>
    <dgm:cxn modelId="{CF81D3E5-5A06-4EAB-B8E7-974CD268C80B}" type="presOf" srcId="{DE196ECB-32A1-4797-AFAD-7B0F0935A35A}" destId="{AE517A0E-DA6C-49FB-B778-DBC128E74259}" srcOrd="0" destOrd="0" presId="urn:microsoft.com/office/officeart/2005/8/layout/process2"/>
    <dgm:cxn modelId="{6DA8C855-A94E-47F5-B60B-A286795F9C08}" srcId="{78BADF7E-F4D2-4145-BF26-D392702730F5}" destId="{531F8FBE-5E9D-4B9F-95E1-3B2A23F42744}" srcOrd="4" destOrd="0" parTransId="{54F2B575-F3E2-45B9-9B34-3AEE13758314}" sibTransId="{ADB9A93C-9662-418D-BB16-15FD81D90205}"/>
    <dgm:cxn modelId="{84A86778-B996-402F-8FD1-D26D74F1FA89}" type="presOf" srcId="{01E18DD2-2C51-4A79-9178-8C2E0EEB9E36}" destId="{F0346D08-2A4A-4B1B-8AD7-C9F8BEBEC1E3}" srcOrd="0" destOrd="0" presId="urn:microsoft.com/office/officeart/2005/8/layout/process2"/>
    <dgm:cxn modelId="{D6FD889F-EB14-4BC6-842E-B6AB127E53F6}" type="presOf" srcId="{B7C2BAD9-BA72-4DCD-B6AA-FCF37B2A9AF8}" destId="{0EFD0135-2728-4B06-84E1-6CB320DCC67E}" srcOrd="1" destOrd="0" presId="urn:microsoft.com/office/officeart/2005/8/layout/process2"/>
    <dgm:cxn modelId="{CC7B81CB-5C06-4091-BD40-E5003526A8EB}" srcId="{78BADF7E-F4D2-4145-BF26-D392702730F5}" destId="{154D74F2-9BD2-46CA-B82F-0D34752ED159}" srcOrd="2" destOrd="0" parTransId="{882B8083-A228-4019-BF91-9079200C7E6A}" sibTransId="{24A30411-06EE-4358-8F26-2C2311E4320C}"/>
    <dgm:cxn modelId="{F83F7152-61AA-499E-96C6-5AF0D96BB80C}" type="presOf" srcId="{87033505-7C4F-4F14-9B7D-544DF01242A7}" destId="{ED29D26B-36B9-44AF-B8EF-4E69CD32DBBC}" srcOrd="1" destOrd="0" presId="urn:microsoft.com/office/officeart/2005/8/layout/process2"/>
    <dgm:cxn modelId="{55A5BFCB-184E-415B-8C25-52D540F41EB9}" type="presOf" srcId="{87033505-7C4F-4F14-9B7D-544DF01242A7}" destId="{E74BECDF-815C-4670-8FFE-5F02909D8056}" srcOrd="0" destOrd="0" presId="urn:microsoft.com/office/officeart/2005/8/layout/process2"/>
    <dgm:cxn modelId="{FC5D93EC-9331-477B-BD2A-FC0BFC80DCE5}" srcId="{78BADF7E-F4D2-4145-BF26-D392702730F5}" destId="{01E18DD2-2C51-4A79-9178-8C2E0EEB9E36}" srcOrd="0" destOrd="0" parTransId="{6A25DDE5-E7F2-420E-BFF7-E1F93CF44E5E}" sibTransId="{DE196ECB-32A1-4797-AFAD-7B0F0935A35A}"/>
    <dgm:cxn modelId="{722B09B1-5871-489A-87B2-FFB1ECF96DE6}" type="presOf" srcId="{24A30411-06EE-4358-8F26-2C2311E4320C}" destId="{4B67B739-0CBE-4857-97C0-08A64AFB29C0}" srcOrd="0" destOrd="0" presId="urn:microsoft.com/office/officeart/2005/8/layout/process2"/>
    <dgm:cxn modelId="{3A187596-95AD-47C5-9826-6BABB90E3BA8}" type="presOf" srcId="{58B50EA8-AAA9-4C18-A66D-D4AC650108BA}" destId="{2B018041-48BB-4C61-A92B-4BC2071DC599}" srcOrd="0" destOrd="0" presId="urn:microsoft.com/office/officeart/2005/8/layout/process2"/>
    <dgm:cxn modelId="{B4BC89A7-3B04-4F3E-A5DB-F0F00E510AA5}" type="presOf" srcId="{B7C2BAD9-BA72-4DCD-B6AA-FCF37B2A9AF8}" destId="{56DDFAC8-1D03-4549-A04B-8C1180503440}" srcOrd="0" destOrd="0" presId="urn:microsoft.com/office/officeart/2005/8/layout/process2"/>
    <dgm:cxn modelId="{E355CC3D-6B84-4183-BC5A-639BEB8DEAEF}" srcId="{78BADF7E-F4D2-4145-BF26-D392702730F5}" destId="{E831BC30-D3F4-4BBA-B715-12B077AE013B}" srcOrd="1" destOrd="0" parTransId="{A2C5F236-C6CD-4B1E-AF4A-B05BB727D488}" sibTransId="{B7C2BAD9-BA72-4DCD-B6AA-FCF37B2A9AF8}"/>
    <dgm:cxn modelId="{29BAFECD-FE14-4F1C-8886-46871876FFD4}" type="presOf" srcId="{DE196ECB-32A1-4797-AFAD-7B0F0935A35A}" destId="{ED3D338E-C123-458E-BBA4-6F5397B2F442}" srcOrd="1" destOrd="0" presId="urn:microsoft.com/office/officeart/2005/8/layout/process2"/>
    <dgm:cxn modelId="{74BB33DF-03AF-478A-A679-D05DF27323F9}" srcId="{78BADF7E-F4D2-4145-BF26-D392702730F5}" destId="{58B50EA8-AAA9-4C18-A66D-D4AC650108BA}" srcOrd="5" destOrd="0" parTransId="{5DAE52B1-C297-41A0-8ED8-C391F7E38F20}" sibTransId="{2FE0A14D-9889-42CD-B79E-7F8DAB198685}"/>
    <dgm:cxn modelId="{EF6889CF-CF26-4DC6-BFB2-BD56ACDB94BF}" type="presOf" srcId="{78BADF7E-F4D2-4145-BF26-D392702730F5}" destId="{C3A4F797-03B7-43D1-A283-4536241AFE65}" srcOrd="0" destOrd="0" presId="urn:microsoft.com/office/officeart/2005/8/layout/process2"/>
    <dgm:cxn modelId="{86204D09-FF32-4FEB-9593-AEE5BA41FA46}" type="presOf" srcId="{A2A84747-B9C9-46B4-9E58-2C0B20932BEF}" destId="{41D5C980-972C-4D9B-8C64-EE31B1771F3C}" srcOrd="0" destOrd="0" presId="urn:microsoft.com/office/officeart/2005/8/layout/process2"/>
    <dgm:cxn modelId="{4F08F300-8874-4E2E-AC1F-64BA5A948FD1}" type="presOf" srcId="{E831BC30-D3F4-4BBA-B715-12B077AE013B}" destId="{EB3047A4-D5C6-4A95-B6F3-19A7E0CBC966}" srcOrd="0" destOrd="0" presId="urn:microsoft.com/office/officeart/2005/8/layout/process2"/>
    <dgm:cxn modelId="{0AF460E9-8CA2-4524-AA96-C46F5C7F3A3B}" type="presOf" srcId="{24A30411-06EE-4358-8F26-2C2311E4320C}" destId="{966F97D4-5C53-4C9A-BAF4-8EABCC4A55FC}" srcOrd="1" destOrd="0" presId="urn:microsoft.com/office/officeart/2005/8/layout/process2"/>
    <dgm:cxn modelId="{F037E327-BC10-45EA-83CD-B852F5D261E2}" type="presOf" srcId="{ADB9A93C-9662-418D-BB16-15FD81D90205}" destId="{D0833C32-91E9-43DE-BDEB-5F57B48401CA}" srcOrd="1" destOrd="0" presId="urn:microsoft.com/office/officeart/2005/8/layout/process2"/>
    <dgm:cxn modelId="{65A9FF77-21F7-4D83-9547-FDB3B1C88C84}" type="presOf" srcId="{154D74F2-9BD2-46CA-B82F-0D34752ED159}" destId="{3BCDAD35-54D1-4C3A-8417-A53E855F046F}" srcOrd="0" destOrd="0" presId="urn:microsoft.com/office/officeart/2005/8/layout/process2"/>
    <dgm:cxn modelId="{12B2A63B-0832-4F9C-86ED-797C439B18A9}" type="presOf" srcId="{ADB9A93C-9662-418D-BB16-15FD81D90205}" destId="{22C78B11-0F3D-4CB2-BD4A-FEA5D3C4B1E7}" srcOrd="0" destOrd="0" presId="urn:microsoft.com/office/officeart/2005/8/layout/process2"/>
    <dgm:cxn modelId="{CFF96784-2027-4DB5-922A-2CCC9FAE022E}" srcId="{78BADF7E-F4D2-4145-BF26-D392702730F5}" destId="{A2A84747-B9C9-46B4-9E58-2C0B20932BEF}" srcOrd="3" destOrd="0" parTransId="{517E5CF0-7B15-400A-A615-0B5FED2156F2}" sibTransId="{87033505-7C4F-4F14-9B7D-544DF01242A7}"/>
    <dgm:cxn modelId="{D11D9B64-D39D-41BC-B14E-782A3AEF264A}" type="presOf" srcId="{531F8FBE-5E9D-4B9F-95E1-3B2A23F42744}" destId="{D5808FD3-715F-4062-BF5E-BCB103C4755E}" srcOrd="0" destOrd="0" presId="urn:microsoft.com/office/officeart/2005/8/layout/process2"/>
    <dgm:cxn modelId="{473F2F38-0466-4AA2-B47E-80BCFB9CF472}" type="presParOf" srcId="{C3A4F797-03B7-43D1-A283-4536241AFE65}" destId="{F0346D08-2A4A-4B1B-8AD7-C9F8BEBEC1E3}" srcOrd="0" destOrd="0" presId="urn:microsoft.com/office/officeart/2005/8/layout/process2"/>
    <dgm:cxn modelId="{CC8544C0-AA90-4110-9957-B55DC1251FAD}" type="presParOf" srcId="{C3A4F797-03B7-43D1-A283-4536241AFE65}" destId="{AE517A0E-DA6C-49FB-B778-DBC128E74259}" srcOrd="1" destOrd="0" presId="urn:microsoft.com/office/officeart/2005/8/layout/process2"/>
    <dgm:cxn modelId="{06E95CAD-E243-49EB-9C1C-0CFB7D530985}" type="presParOf" srcId="{AE517A0E-DA6C-49FB-B778-DBC128E74259}" destId="{ED3D338E-C123-458E-BBA4-6F5397B2F442}" srcOrd="0" destOrd="0" presId="urn:microsoft.com/office/officeart/2005/8/layout/process2"/>
    <dgm:cxn modelId="{DAF4E1A8-8D74-4A10-9E48-3EE3361221EE}" type="presParOf" srcId="{C3A4F797-03B7-43D1-A283-4536241AFE65}" destId="{EB3047A4-D5C6-4A95-B6F3-19A7E0CBC966}" srcOrd="2" destOrd="0" presId="urn:microsoft.com/office/officeart/2005/8/layout/process2"/>
    <dgm:cxn modelId="{C6F2577F-733F-436B-8C0B-EAAB6952AA13}" type="presParOf" srcId="{C3A4F797-03B7-43D1-A283-4536241AFE65}" destId="{56DDFAC8-1D03-4549-A04B-8C1180503440}" srcOrd="3" destOrd="0" presId="urn:microsoft.com/office/officeart/2005/8/layout/process2"/>
    <dgm:cxn modelId="{8BFF2B2A-C20E-4CFF-B96F-3DB45D9E58D8}" type="presParOf" srcId="{56DDFAC8-1D03-4549-A04B-8C1180503440}" destId="{0EFD0135-2728-4B06-84E1-6CB320DCC67E}" srcOrd="0" destOrd="0" presId="urn:microsoft.com/office/officeart/2005/8/layout/process2"/>
    <dgm:cxn modelId="{BAACBE42-5824-41C5-9CF5-199EBE0FDA47}" type="presParOf" srcId="{C3A4F797-03B7-43D1-A283-4536241AFE65}" destId="{3BCDAD35-54D1-4C3A-8417-A53E855F046F}" srcOrd="4" destOrd="0" presId="urn:microsoft.com/office/officeart/2005/8/layout/process2"/>
    <dgm:cxn modelId="{EBBF5194-467C-45AD-B01A-9E89E2B4BC28}" type="presParOf" srcId="{C3A4F797-03B7-43D1-A283-4536241AFE65}" destId="{4B67B739-0CBE-4857-97C0-08A64AFB29C0}" srcOrd="5" destOrd="0" presId="urn:microsoft.com/office/officeart/2005/8/layout/process2"/>
    <dgm:cxn modelId="{81F789BF-1B53-4E30-A95A-5EB2A3476960}" type="presParOf" srcId="{4B67B739-0CBE-4857-97C0-08A64AFB29C0}" destId="{966F97D4-5C53-4C9A-BAF4-8EABCC4A55FC}" srcOrd="0" destOrd="0" presId="urn:microsoft.com/office/officeart/2005/8/layout/process2"/>
    <dgm:cxn modelId="{7652B329-9B78-43D3-AEFA-798B1D6D76E1}" type="presParOf" srcId="{C3A4F797-03B7-43D1-A283-4536241AFE65}" destId="{41D5C980-972C-4D9B-8C64-EE31B1771F3C}" srcOrd="6" destOrd="0" presId="urn:microsoft.com/office/officeart/2005/8/layout/process2"/>
    <dgm:cxn modelId="{E27A4856-130F-4CCA-A100-6712E5FA7BF5}" type="presParOf" srcId="{C3A4F797-03B7-43D1-A283-4536241AFE65}" destId="{E74BECDF-815C-4670-8FFE-5F02909D8056}" srcOrd="7" destOrd="0" presId="urn:microsoft.com/office/officeart/2005/8/layout/process2"/>
    <dgm:cxn modelId="{F1CD1995-FF13-4A6E-B863-8E277F1F1B08}" type="presParOf" srcId="{E74BECDF-815C-4670-8FFE-5F02909D8056}" destId="{ED29D26B-36B9-44AF-B8EF-4E69CD32DBBC}" srcOrd="0" destOrd="0" presId="urn:microsoft.com/office/officeart/2005/8/layout/process2"/>
    <dgm:cxn modelId="{0F1206BA-1C9A-474A-B607-2CD7DACBE474}" type="presParOf" srcId="{C3A4F797-03B7-43D1-A283-4536241AFE65}" destId="{D5808FD3-715F-4062-BF5E-BCB103C4755E}" srcOrd="8" destOrd="0" presId="urn:microsoft.com/office/officeart/2005/8/layout/process2"/>
    <dgm:cxn modelId="{4B4AC2B2-3D2B-4F51-98B1-6B4F96651EDC}" type="presParOf" srcId="{C3A4F797-03B7-43D1-A283-4536241AFE65}" destId="{22C78B11-0F3D-4CB2-BD4A-FEA5D3C4B1E7}" srcOrd="9" destOrd="0" presId="urn:microsoft.com/office/officeart/2005/8/layout/process2"/>
    <dgm:cxn modelId="{92F15F1C-C924-4E0A-B2A9-CBE0A7B98AB0}" type="presParOf" srcId="{22C78B11-0F3D-4CB2-BD4A-FEA5D3C4B1E7}" destId="{D0833C32-91E9-43DE-BDEB-5F57B48401CA}" srcOrd="0" destOrd="0" presId="urn:microsoft.com/office/officeart/2005/8/layout/process2"/>
    <dgm:cxn modelId="{3775926F-929E-4CB1-AC79-771A1BAC6972}" type="presParOf" srcId="{C3A4F797-03B7-43D1-A283-4536241AFE65}" destId="{2B018041-48BB-4C61-A92B-4BC2071DC599}" srcOrd="10" destOrd="0" presId="urn:microsoft.com/office/officeart/2005/8/layout/process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CE68FF9-93D4-4250-8967-8E5B4910E615}">
      <dsp:nvSpPr>
        <dsp:cNvPr id="0" name=""/>
        <dsp:cNvSpPr/>
      </dsp:nvSpPr>
      <dsp:spPr>
        <a:xfrm>
          <a:off x="9381" y="394513"/>
          <a:ext cx="2803973" cy="1682384"/>
        </a:xfrm>
        <a:prstGeom prst="roundRect">
          <a:avLst>
            <a:gd name="adj" fmla="val 10000"/>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rtl="0">
            <a:lnSpc>
              <a:spcPct val="90000"/>
            </a:lnSpc>
            <a:spcBef>
              <a:spcPct val="0"/>
            </a:spcBef>
            <a:spcAft>
              <a:spcPct val="35000"/>
            </a:spcAft>
          </a:pPr>
          <a:r>
            <a:rPr lang="en-US" sz="3200" kern="1200"/>
            <a:t>User Interface</a:t>
          </a:r>
        </a:p>
      </dsp:txBody>
      <dsp:txXfrm>
        <a:off x="58656" y="443788"/>
        <a:ext cx="2705423" cy="1583834"/>
      </dsp:txXfrm>
    </dsp:sp>
    <dsp:sp modelId="{D08BAF38-8FDC-486A-AF5B-18EB805EA0F9}">
      <dsp:nvSpPr>
        <dsp:cNvPr id="0" name=""/>
        <dsp:cNvSpPr/>
      </dsp:nvSpPr>
      <dsp:spPr>
        <a:xfrm>
          <a:off x="3060104" y="888012"/>
          <a:ext cx="594442" cy="695385"/>
        </a:xfrm>
        <a:prstGeom prst="rightArrow">
          <a:avLst>
            <a:gd name="adj1" fmla="val 60000"/>
            <a:gd name="adj2" fmla="val 50000"/>
          </a:avLst>
        </a:prstGeom>
        <a:solidFill>
          <a:schemeClr val="accent1">
            <a:tint val="60000"/>
            <a:hueOff val="0"/>
            <a:satOff val="0"/>
            <a:lumOff val="0"/>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1155700">
            <a:lnSpc>
              <a:spcPct val="90000"/>
            </a:lnSpc>
            <a:spcBef>
              <a:spcPct val="0"/>
            </a:spcBef>
            <a:spcAft>
              <a:spcPct val="35000"/>
            </a:spcAft>
          </a:pPr>
          <a:endParaRPr lang="en-US" sz="2600" kern="1200"/>
        </a:p>
      </dsp:txBody>
      <dsp:txXfrm>
        <a:off x="3060104" y="1027089"/>
        <a:ext cx="416109" cy="417231"/>
      </dsp:txXfrm>
    </dsp:sp>
    <dsp:sp modelId="{ECC4353B-175E-47AB-853E-2ED05D7F477A}">
      <dsp:nvSpPr>
        <dsp:cNvPr id="0" name=""/>
        <dsp:cNvSpPr/>
      </dsp:nvSpPr>
      <dsp:spPr>
        <a:xfrm>
          <a:off x="3934944" y="394513"/>
          <a:ext cx="2803973" cy="1682384"/>
        </a:xfrm>
        <a:prstGeom prst="roundRect">
          <a:avLst>
            <a:gd name="adj" fmla="val 10000"/>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rtl="0">
            <a:lnSpc>
              <a:spcPct val="90000"/>
            </a:lnSpc>
            <a:spcBef>
              <a:spcPct val="0"/>
            </a:spcBef>
            <a:spcAft>
              <a:spcPct val="35000"/>
            </a:spcAft>
          </a:pPr>
          <a:r>
            <a:rPr lang="en-US" sz="3200" kern="1200"/>
            <a:t>Product Selection</a:t>
          </a:r>
        </a:p>
      </dsp:txBody>
      <dsp:txXfrm>
        <a:off x="3984219" y="443788"/>
        <a:ext cx="2705423" cy="1583834"/>
      </dsp:txXfrm>
    </dsp:sp>
    <dsp:sp modelId="{70B5F3DC-2167-4A50-99AB-BCC715091C12}">
      <dsp:nvSpPr>
        <dsp:cNvPr id="0" name=""/>
        <dsp:cNvSpPr/>
      </dsp:nvSpPr>
      <dsp:spPr>
        <a:xfrm>
          <a:off x="6985667" y="888012"/>
          <a:ext cx="594442" cy="695385"/>
        </a:xfrm>
        <a:prstGeom prst="rightArrow">
          <a:avLst>
            <a:gd name="adj1" fmla="val 60000"/>
            <a:gd name="adj2" fmla="val 50000"/>
          </a:avLst>
        </a:prstGeom>
        <a:solidFill>
          <a:schemeClr val="accent1">
            <a:tint val="60000"/>
            <a:hueOff val="0"/>
            <a:satOff val="0"/>
            <a:lumOff val="0"/>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1155700">
            <a:lnSpc>
              <a:spcPct val="90000"/>
            </a:lnSpc>
            <a:spcBef>
              <a:spcPct val="0"/>
            </a:spcBef>
            <a:spcAft>
              <a:spcPct val="35000"/>
            </a:spcAft>
          </a:pPr>
          <a:endParaRPr lang="en-US" sz="2600" kern="1200"/>
        </a:p>
      </dsp:txBody>
      <dsp:txXfrm>
        <a:off x="6985667" y="1027089"/>
        <a:ext cx="416109" cy="417231"/>
      </dsp:txXfrm>
    </dsp:sp>
    <dsp:sp modelId="{E57D064E-3A88-4F25-8461-BB610F137BF8}">
      <dsp:nvSpPr>
        <dsp:cNvPr id="0" name=""/>
        <dsp:cNvSpPr/>
      </dsp:nvSpPr>
      <dsp:spPr>
        <a:xfrm>
          <a:off x="7860507" y="394513"/>
          <a:ext cx="2803973" cy="1682384"/>
        </a:xfrm>
        <a:prstGeom prst="roundRect">
          <a:avLst>
            <a:gd name="adj" fmla="val 10000"/>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rtl="0">
            <a:lnSpc>
              <a:spcPct val="90000"/>
            </a:lnSpc>
            <a:spcBef>
              <a:spcPct val="0"/>
            </a:spcBef>
            <a:spcAft>
              <a:spcPct val="35000"/>
            </a:spcAft>
          </a:pPr>
          <a:r>
            <a:rPr lang="en-US" sz="3200" kern="1200"/>
            <a:t>Line Following Robot</a:t>
          </a:r>
        </a:p>
      </dsp:txBody>
      <dsp:txXfrm>
        <a:off x="7909782" y="443788"/>
        <a:ext cx="2705423" cy="1583834"/>
      </dsp:txXfrm>
    </dsp:sp>
    <dsp:sp modelId="{E14C474C-4F0B-47C6-961D-6749294F4FE1}">
      <dsp:nvSpPr>
        <dsp:cNvPr id="0" name=""/>
        <dsp:cNvSpPr/>
      </dsp:nvSpPr>
      <dsp:spPr>
        <a:xfrm rot="5400000">
          <a:off x="8965272" y="2273175"/>
          <a:ext cx="594442" cy="695385"/>
        </a:xfrm>
        <a:prstGeom prst="rightArrow">
          <a:avLst>
            <a:gd name="adj1" fmla="val 60000"/>
            <a:gd name="adj2" fmla="val 50000"/>
          </a:avLst>
        </a:prstGeom>
        <a:solidFill>
          <a:schemeClr val="accent1">
            <a:tint val="60000"/>
            <a:hueOff val="0"/>
            <a:satOff val="0"/>
            <a:lumOff val="0"/>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1155700">
            <a:lnSpc>
              <a:spcPct val="90000"/>
            </a:lnSpc>
            <a:spcBef>
              <a:spcPct val="0"/>
            </a:spcBef>
            <a:spcAft>
              <a:spcPct val="35000"/>
            </a:spcAft>
          </a:pPr>
          <a:endParaRPr lang="en-US" sz="2600" kern="1200"/>
        </a:p>
      </dsp:txBody>
      <dsp:txXfrm rot="-5400000">
        <a:off x="9053878" y="2323647"/>
        <a:ext cx="417231" cy="416109"/>
      </dsp:txXfrm>
    </dsp:sp>
    <dsp:sp modelId="{738A0620-0662-4D23-888B-A998CA1420CF}">
      <dsp:nvSpPr>
        <dsp:cNvPr id="0" name=""/>
        <dsp:cNvSpPr/>
      </dsp:nvSpPr>
      <dsp:spPr>
        <a:xfrm>
          <a:off x="7860507" y="3198486"/>
          <a:ext cx="2803973" cy="1682384"/>
        </a:xfrm>
        <a:prstGeom prst="roundRect">
          <a:avLst>
            <a:gd name="adj" fmla="val 10000"/>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rtl="0">
            <a:lnSpc>
              <a:spcPct val="90000"/>
            </a:lnSpc>
            <a:spcBef>
              <a:spcPct val="0"/>
            </a:spcBef>
            <a:spcAft>
              <a:spcPct val="35000"/>
            </a:spcAft>
          </a:pPr>
          <a:r>
            <a:rPr lang="en-US" sz="3200" kern="1200"/>
            <a:t>Real Time Product Visualization</a:t>
          </a:r>
        </a:p>
      </dsp:txBody>
      <dsp:txXfrm>
        <a:off x="7909782" y="3247761"/>
        <a:ext cx="2705423" cy="1583834"/>
      </dsp:txXfrm>
    </dsp:sp>
    <dsp:sp modelId="{28B58DB6-D9BE-4BE5-B70F-838F8D4DFE5A}">
      <dsp:nvSpPr>
        <dsp:cNvPr id="0" name=""/>
        <dsp:cNvSpPr/>
      </dsp:nvSpPr>
      <dsp:spPr>
        <a:xfrm rot="10800000">
          <a:off x="7019315" y="3691986"/>
          <a:ext cx="594442" cy="695385"/>
        </a:xfrm>
        <a:prstGeom prst="rightArrow">
          <a:avLst>
            <a:gd name="adj1" fmla="val 60000"/>
            <a:gd name="adj2" fmla="val 50000"/>
          </a:avLst>
        </a:prstGeom>
        <a:solidFill>
          <a:schemeClr val="accent1">
            <a:tint val="60000"/>
            <a:hueOff val="0"/>
            <a:satOff val="0"/>
            <a:lumOff val="0"/>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1155700">
            <a:lnSpc>
              <a:spcPct val="90000"/>
            </a:lnSpc>
            <a:spcBef>
              <a:spcPct val="0"/>
            </a:spcBef>
            <a:spcAft>
              <a:spcPct val="35000"/>
            </a:spcAft>
          </a:pPr>
          <a:endParaRPr lang="en-US" sz="2600" kern="1200"/>
        </a:p>
      </dsp:txBody>
      <dsp:txXfrm rot="10800000">
        <a:off x="7197648" y="3831063"/>
        <a:ext cx="416109" cy="417231"/>
      </dsp:txXfrm>
    </dsp:sp>
    <dsp:sp modelId="{E0C6AEA3-7271-4BE7-8053-416274EB4184}">
      <dsp:nvSpPr>
        <dsp:cNvPr id="0" name=""/>
        <dsp:cNvSpPr/>
      </dsp:nvSpPr>
      <dsp:spPr>
        <a:xfrm>
          <a:off x="3934944" y="3198486"/>
          <a:ext cx="2803973" cy="1682384"/>
        </a:xfrm>
        <a:prstGeom prst="roundRect">
          <a:avLst>
            <a:gd name="adj" fmla="val 10000"/>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rtl="0">
            <a:lnSpc>
              <a:spcPct val="90000"/>
            </a:lnSpc>
            <a:spcBef>
              <a:spcPct val="0"/>
            </a:spcBef>
            <a:spcAft>
              <a:spcPct val="35000"/>
            </a:spcAft>
          </a:pPr>
          <a:r>
            <a:rPr lang="en-US" sz="3200" kern="1200"/>
            <a:t>Pickup by Robotic Arm</a:t>
          </a:r>
        </a:p>
      </dsp:txBody>
      <dsp:txXfrm>
        <a:off x="3984219" y="3247761"/>
        <a:ext cx="2705423" cy="1583834"/>
      </dsp:txXfrm>
    </dsp:sp>
    <dsp:sp modelId="{849B0C98-3E2D-4386-8A6F-A458835E38AC}">
      <dsp:nvSpPr>
        <dsp:cNvPr id="0" name=""/>
        <dsp:cNvSpPr/>
      </dsp:nvSpPr>
      <dsp:spPr>
        <a:xfrm rot="10800000">
          <a:off x="3093752" y="3691986"/>
          <a:ext cx="594442" cy="695385"/>
        </a:xfrm>
        <a:prstGeom prst="rightArrow">
          <a:avLst>
            <a:gd name="adj1" fmla="val 60000"/>
            <a:gd name="adj2" fmla="val 50000"/>
          </a:avLst>
        </a:prstGeom>
        <a:solidFill>
          <a:schemeClr val="accent1">
            <a:tint val="60000"/>
            <a:hueOff val="0"/>
            <a:satOff val="0"/>
            <a:lumOff val="0"/>
            <a:alphaOff val="0"/>
          </a:schemeClr>
        </a:solidFill>
        <a:ln>
          <a:noFill/>
        </a:ln>
        <a:effectLst/>
        <a:scene3d>
          <a:camera prst="orthographicFront">
            <a:rot lat="0" lon="0" rev="0"/>
          </a:camera>
          <a:lightRig rig="contrasting" dir="t">
            <a:rot lat="0" lon="0" rev="1200000"/>
          </a:lightRig>
        </a:scene3d>
        <a:sp3d z="-182000" contourW="19050" prstMaterial="metal">
          <a:bevelT w="88900" h="203200"/>
          <a:bevelB w="165100" h="254000"/>
        </a:sp3d>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1155700">
            <a:lnSpc>
              <a:spcPct val="90000"/>
            </a:lnSpc>
            <a:spcBef>
              <a:spcPct val="0"/>
            </a:spcBef>
            <a:spcAft>
              <a:spcPct val="35000"/>
            </a:spcAft>
          </a:pPr>
          <a:endParaRPr lang="en-US" sz="2600" kern="1200"/>
        </a:p>
      </dsp:txBody>
      <dsp:txXfrm rot="10800000">
        <a:off x="3272085" y="3831063"/>
        <a:ext cx="416109" cy="417231"/>
      </dsp:txXfrm>
    </dsp:sp>
    <dsp:sp modelId="{FDB4EC69-430A-4FF7-8373-D61C1440B344}">
      <dsp:nvSpPr>
        <dsp:cNvPr id="0" name=""/>
        <dsp:cNvSpPr/>
      </dsp:nvSpPr>
      <dsp:spPr>
        <a:xfrm>
          <a:off x="9381" y="3198486"/>
          <a:ext cx="2803973" cy="1682384"/>
        </a:xfrm>
        <a:prstGeom prst="roundRect">
          <a:avLst>
            <a:gd name="adj" fmla="val 10000"/>
          </a:avLst>
        </a:prstGeom>
        <a:solidFill>
          <a:schemeClr val="accent1">
            <a:hueOff val="0"/>
            <a:satOff val="0"/>
            <a:lumOff val="0"/>
            <a:alphaOff val="0"/>
          </a:schemeClr>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21920" tIns="121920" rIns="121920" bIns="121920" numCol="1" spcCol="1270" anchor="ctr" anchorCtr="0">
          <a:noAutofit/>
        </a:bodyPr>
        <a:lstStyle/>
        <a:p>
          <a:pPr lvl="0" algn="ctr" defTabSz="1422400" rtl="0">
            <a:lnSpc>
              <a:spcPct val="90000"/>
            </a:lnSpc>
            <a:spcBef>
              <a:spcPct val="0"/>
            </a:spcBef>
            <a:spcAft>
              <a:spcPct val="35000"/>
            </a:spcAft>
          </a:pPr>
          <a:r>
            <a:rPr lang="en-US" sz="3200" kern="1200"/>
            <a:t>All Product Collection</a:t>
          </a:r>
        </a:p>
      </dsp:txBody>
      <dsp:txXfrm>
        <a:off x="58656" y="3247761"/>
        <a:ext cx="2705423" cy="158383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0346D08-2A4A-4B1B-8AD7-C9F8BEBEC1E3}">
      <dsp:nvSpPr>
        <dsp:cNvPr id="0" name=""/>
        <dsp:cNvSpPr/>
      </dsp:nvSpPr>
      <dsp:spPr>
        <a:xfrm>
          <a:off x="5128624" y="1943"/>
          <a:ext cx="1788899" cy="57590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kern="1200" dirty="0"/>
            <a:t>Collaboration with Line-Following Robot</a:t>
          </a:r>
        </a:p>
      </dsp:txBody>
      <dsp:txXfrm>
        <a:off x="5145492" y="18811"/>
        <a:ext cx="1755163" cy="542167"/>
      </dsp:txXfrm>
    </dsp:sp>
    <dsp:sp modelId="{AE517A0E-DA6C-49FB-B778-DBC128E74259}">
      <dsp:nvSpPr>
        <dsp:cNvPr id="0" name=""/>
        <dsp:cNvSpPr/>
      </dsp:nvSpPr>
      <dsp:spPr>
        <a:xfrm rot="5453459">
          <a:off x="5908362" y="592244"/>
          <a:ext cx="215989" cy="25915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44500">
            <a:lnSpc>
              <a:spcPct val="90000"/>
            </a:lnSpc>
            <a:spcBef>
              <a:spcPct val="0"/>
            </a:spcBef>
            <a:spcAft>
              <a:spcPct val="35000"/>
            </a:spcAft>
          </a:pPr>
          <a:endParaRPr lang="en-US" sz="1000" kern="1200"/>
        </a:p>
      </dsp:txBody>
      <dsp:txXfrm rot="-5400000">
        <a:off x="5939113" y="613831"/>
        <a:ext cx="155494" cy="151192"/>
      </dsp:txXfrm>
    </dsp:sp>
    <dsp:sp modelId="{EB3047A4-D5C6-4A95-B6F3-19A7E0CBC966}">
      <dsp:nvSpPr>
        <dsp:cNvPr id="0" name=""/>
        <dsp:cNvSpPr/>
      </dsp:nvSpPr>
      <dsp:spPr>
        <a:xfrm>
          <a:off x="5115190" y="865798"/>
          <a:ext cx="1788899" cy="57590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kern="1200" dirty="0"/>
            <a:t>Mechanism Overview</a:t>
          </a:r>
        </a:p>
      </dsp:txBody>
      <dsp:txXfrm>
        <a:off x="5132058" y="882666"/>
        <a:ext cx="1755163" cy="542167"/>
      </dsp:txXfrm>
    </dsp:sp>
    <dsp:sp modelId="{56DDFAC8-1D03-4549-A04B-8C1180503440}">
      <dsp:nvSpPr>
        <dsp:cNvPr id="0" name=""/>
        <dsp:cNvSpPr/>
      </dsp:nvSpPr>
      <dsp:spPr>
        <a:xfrm rot="5400000">
          <a:off x="5901658" y="1456099"/>
          <a:ext cx="215963" cy="25915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44500">
            <a:lnSpc>
              <a:spcPct val="90000"/>
            </a:lnSpc>
            <a:spcBef>
              <a:spcPct val="0"/>
            </a:spcBef>
            <a:spcAft>
              <a:spcPct val="35000"/>
            </a:spcAft>
          </a:pPr>
          <a:endParaRPr lang="en-US" sz="1000" kern="1200"/>
        </a:p>
      </dsp:txBody>
      <dsp:txXfrm rot="-5400000">
        <a:off x="5931893" y="1477696"/>
        <a:ext cx="155494" cy="151174"/>
      </dsp:txXfrm>
    </dsp:sp>
    <dsp:sp modelId="{3BCDAD35-54D1-4C3A-8417-A53E855F046F}">
      <dsp:nvSpPr>
        <dsp:cNvPr id="0" name=""/>
        <dsp:cNvSpPr/>
      </dsp:nvSpPr>
      <dsp:spPr>
        <a:xfrm>
          <a:off x="5115190" y="1729653"/>
          <a:ext cx="1788899" cy="57590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kern="1200" dirty="0"/>
            <a:t>Gripping Mechanisms</a:t>
          </a:r>
        </a:p>
      </dsp:txBody>
      <dsp:txXfrm>
        <a:off x="5132058" y="1746521"/>
        <a:ext cx="1755163" cy="542167"/>
      </dsp:txXfrm>
    </dsp:sp>
    <dsp:sp modelId="{4B67B739-0CBE-4857-97C0-08A64AFB29C0}">
      <dsp:nvSpPr>
        <dsp:cNvPr id="0" name=""/>
        <dsp:cNvSpPr/>
      </dsp:nvSpPr>
      <dsp:spPr>
        <a:xfrm rot="5400000">
          <a:off x="5901658" y="2319954"/>
          <a:ext cx="215963" cy="25915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44500">
            <a:lnSpc>
              <a:spcPct val="90000"/>
            </a:lnSpc>
            <a:spcBef>
              <a:spcPct val="0"/>
            </a:spcBef>
            <a:spcAft>
              <a:spcPct val="35000"/>
            </a:spcAft>
          </a:pPr>
          <a:endParaRPr lang="en-US" sz="1000" kern="1200"/>
        </a:p>
      </dsp:txBody>
      <dsp:txXfrm rot="-5400000">
        <a:off x="5931893" y="2341551"/>
        <a:ext cx="155494" cy="151174"/>
      </dsp:txXfrm>
    </dsp:sp>
    <dsp:sp modelId="{41D5C980-972C-4D9B-8C64-EE31B1771F3C}">
      <dsp:nvSpPr>
        <dsp:cNvPr id="0" name=""/>
        <dsp:cNvSpPr/>
      </dsp:nvSpPr>
      <dsp:spPr>
        <a:xfrm>
          <a:off x="5115190" y="2593508"/>
          <a:ext cx="1788899" cy="57590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kern="1200"/>
            <a:t>Sensor Integration</a:t>
          </a:r>
        </a:p>
      </dsp:txBody>
      <dsp:txXfrm>
        <a:off x="5132058" y="2610376"/>
        <a:ext cx="1755163" cy="542167"/>
      </dsp:txXfrm>
    </dsp:sp>
    <dsp:sp modelId="{E74BECDF-815C-4670-8FFE-5F02909D8056}">
      <dsp:nvSpPr>
        <dsp:cNvPr id="0" name=""/>
        <dsp:cNvSpPr/>
      </dsp:nvSpPr>
      <dsp:spPr>
        <a:xfrm rot="5400000">
          <a:off x="5901658" y="3183809"/>
          <a:ext cx="215963" cy="25915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44500">
            <a:lnSpc>
              <a:spcPct val="90000"/>
            </a:lnSpc>
            <a:spcBef>
              <a:spcPct val="0"/>
            </a:spcBef>
            <a:spcAft>
              <a:spcPct val="35000"/>
            </a:spcAft>
          </a:pPr>
          <a:endParaRPr lang="en-US" sz="1000" kern="1200"/>
        </a:p>
      </dsp:txBody>
      <dsp:txXfrm rot="-5400000">
        <a:off x="5931893" y="3205406"/>
        <a:ext cx="155494" cy="151174"/>
      </dsp:txXfrm>
    </dsp:sp>
    <dsp:sp modelId="{D5808FD3-715F-4062-BF5E-BCB103C4755E}">
      <dsp:nvSpPr>
        <dsp:cNvPr id="0" name=""/>
        <dsp:cNvSpPr/>
      </dsp:nvSpPr>
      <dsp:spPr>
        <a:xfrm>
          <a:off x="5115190" y="3457363"/>
          <a:ext cx="1788899" cy="57590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kern="1200"/>
            <a:t>Control and Automation</a:t>
          </a:r>
        </a:p>
      </dsp:txBody>
      <dsp:txXfrm>
        <a:off x="5132058" y="3474231"/>
        <a:ext cx="1755163" cy="542167"/>
      </dsp:txXfrm>
    </dsp:sp>
    <dsp:sp modelId="{22C78B11-0F3D-4CB2-BD4A-FEA5D3C4B1E7}">
      <dsp:nvSpPr>
        <dsp:cNvPr id="0" name=""/>
        <dsp:cNvSpPr/>
      </dsp:nvSpPr>
      <dsp:spPr>
        <a:xfrm rot="5400000">
          <a:off x="5901658" y="4047664"/>
          <a:ext cx="215963" cy="259156"/>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lvl="0" algn="ctr" defTabSz="444500">
            <a:lnSpc>
              <a:spcPct val="90000"/>
            </a:lnSpc>
            <a:spcBef>
              <a:spcPct val="0"/>
            </a:spcBef>
            <a:spcAft>
              <a:spcPct val="35000"/>
            </a:spcAft>
          </a:pPr>
          <a:endParaRPr lang="en-US" sz="1000" kern="1200"/>
        </a:p>
      </dsp:txBody>
      <dsp:txXfrm rot="-5400000">
        <a:off x="5931893" y="4069261"/>
        <a:ext cx="155494" cy="151174"/>
      </dsp:txXfrm>
    </dsp:sp>
    <dsp:sp modelId="{2B018041-48BB-4C61-A92B-4BC2071DC599}">
      <dsp:nvSpPr>
        <dsp:cNvPr id="0" name=""/>
        <dsp:cNvSpPr/>
      </dsp:nvSpPr>
      <dsp:spPr>
        <a:xfrm>
          <a:off x="5115190" y="4321219"/>
          <a:ext cx="1788899" cy="575903"/>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7150" tIns="57150" rIns="57150" bIns="57150" numCol="1" spcCol="1270" anchor="ctr" anchorCtr="0">
          <a:noAutofit/>
        </a:bodyPr>
        <a:lstStyle/>
        <a:p>
          <a:pPr lvl="0" algn="ctr" defTabSz="666750" rtl="0">
            <a:lnSpc>
              <a:spcPct val="90000"/>
            </a:lnSpc>
            <a:spcBef>
              <a:spcPct val="0"/>
            </a:spcBef>
            <a:spcAft>
              <a:spcPct val="35000"/>
            </a:spcAft>
          </a:pPr>
          <a:r>
            <a:rPr lang="en-US" sz="1500" kern="1200"/>
            <a:t>Safety Precautions</a:t>
          </a:r>
        </a:p>
      </dsp:txBody>
      <dsp:txXfrm>
        <a:off x="5132058" y="4338087"/>
        <a:ext cx="1755163" cy="542167"/>
      </dsp:txXfrm>
    </dsp:sp>
  </dsp:spTree>
</dsp:drawing>
</file>

<file path=ppt/diagrams/layout1.xml><?xml version="1.0" encoding="utf-8"?>
<dgm:layoutDef xmlns:dgm="http://schemas.openxmlformats.org/drawingml/2006/diagram" xmlns:a="http://schemas.openxmlformats.org/drawingml/2006/main" uniqueId="urn:microsoft.com/office/officeart/2005/8/layout/process5">
  <dgm:title val=""/>
  <dgm:desc val=""/>
  <dgm:catLst>
    <dgm:cat type="process" pri="17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diagram">
    <dgm:varLst>
      <dgm:dir/>
      <dgm:resizeHandles val="exact"/>
    </dgm:varLst>
    <dgm:choose name="Name0">
      <dgm:if name="Name1" axis="self" func="var" arg="dir" op="equ" val="norm">
        <dgm:alg type="snake">
          <dgm:param type="grDir" val="tL"/>
          <dgm:param type="flowDir" val="row"/>
          <dgm:param type="contDir" val="revDir"/>
          <dgm:param type="bkpt" val="endCnv"/>
        </dgm:alg>
      </dgm:if>
      <dgm:else name="Name2">
        <dgm:alg type="snake">
          <dgm:param type="grDir" val="tR"/>
          <dgm:param type="flowDir" val="row"/>
          <dgm:param type="contDir" val="revDir"/>
          <dgm:param type="bkpt" val="endCnv"/>
        </dgm:alg>
      </dgm:else>
    </dgm:choose>
    <dgm:shape xmlns:r="http://schemas.openxmlformats.org/officeDocument/2006/relationships" r:blip="">
      <dgm:adjLst/>
    </dgm:shape>
    <dgm:presOf/>
    <dgm:constrLst>
      <dgm:constr type="w" for="ch" ptType="node" refType="w"/>
      <dgm:constr type="w" for="ch" forName="sibTrans" refType="w" refFor="ch" refPtType="node" op="equ" fact="0.4"/>
      <dgm:constr type="sp" refType="w" refFor="ch" refForName="sibTrans"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2">
  <dgm:title val=""/>
  <dgm:desc val=""/>
  <dgm:catLst>
    <dgm:cat type="process"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Flow">
    <dgm:varLst>
      <dgm:resizeHandles val="exact"/>
    </dgm:varLst>
    <dgm:alg type="lin">
      <dgm:param type="linDir" val="fromT"/>
    </dgm:alg>
    <dgm:shape xmlns:r="http://schemas.openxmlformats.org/officeDocument/2006/relationships" r:blip="">
      <dgm:adjLst/>
    </dgm:shape>
    <dgm:presOf/>
    <dgm:constrLst>
      <dgm:constr type="h" for="ch" ptType="node" refType="h"/>
      <dgm:constr type="h" for="ch" ptType="sibTrans" refType="h" refFor="ch" refPtType="node" fact="0.5"/>
      <dgm:constr type="w" for="ch" ptType="node" op="equ"/>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choose name="Name0">
          <dgm:if name="Name1" axis="root des" ptType="all node" func="maxDepth" op="gt" val="1">
            <dgm:alg type="tx">
              <dgm:param type="parTxLTRAlign" val="l"/>
              <dgm:param type="parTxRTLAlign" val="r"/>
              <dgm:param type="txAnchorVertCh" val="mid"/>
            </dgm:alg>
          </dgm:if>
          <dgm:else name="Name2">
            <dgm:alg type="tx"/>
          </dgm:else>
        </dgm:choose>
        <dgm:shape xmlns:r="http://schemas.openxmlformats.org/officeDocument/2006/relationships" type="roundRect" r:blip="">
          <dgm:adjLst>
            <dgm:adj idx="1" val="0.1"/>
          </dgm:adjLst>
        </dgm:shape>
        <dgm:presOf axis="desOrSelf" ptType="node"/>
        <dgm:constrLst>
          <dgm:constr type="w" refType="h" fact="1.8"/>
          <dgm:constr type="tMarg" refType="primFontSz" fact="0.3"/>
          <dgm:constr type="bMarg" refType="primFontSz" fact="0.3"/>
          <dgm:constr type="lMarg" refType="primFontSz" fact="0.3"/>
          <dgm:constr type="rMarg" refType="primFontSz" fact="0.3"/>
        </dgm:constrLst>
        <dgm:ruleLst>
          <dgm:rule type="primFontSz" val="18" fact="NaN" max="NaN"/>
          <dgm:rule type="w" val="NaN" fact="4" max="NaN"/>
          <dgm:rule type="primFontSz" val="5"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w" refType="h" fact="0.9"/>
            <dgm:constr type="connDist"/>
            <dgm:constr type="wArH" refType="w" fact="0.5"/>
            <dgm:constr type="hArH" refType="w"/>
            <dgm:constr type="stemThick" refType="w" fact="0.6"/>
            <dgm:constr type="begPad" refType="connDist" fact="0.125"/>
            <dgm:constr type="endPad" refType="connDist" fact="0.125"/>
          </dgm:constrLst>
          <dgm:ruleLst/>
          <dgm:layoutNode name="connectorText">
            <dgm:alg type="tx">
              <dgm:param type="autoTxRot" val="upr"/>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10.jpeg>
</file>

<file path=ppt/media/image11.jpeg>
</file>

<file path=ppt/media/image2.jpeg>
</file>

<file path=ppt/media/image3.jpeg>
</file>

<file path=ppt/media/image4.tmp>
</file>

<file path=ppt/media/image5.jpeg>
</file>

<file path=ppt/media/image6.tmp>
</file>

<file path=ppt/media/image7.pn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CDE35407-BE71-4FE4-A8D9-D8037CE6B7EC}" type="datetimeFigureOut">
              <a:rPr lang="en-US" smtClean="0"/>
              <a:t>9/7/2023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2BA667-E11C-4115-B9A6-90EC2CF95F48}" type="slidenum">
              <a:rPr lang="en-US" smtClean="0"/>
              <a:t>‹#›</a:t>
            </a:fld>
            <a:endParaRPr lang="en-US"/>
          </a:p>
        </p:txBody>
      </p:sp>
    </p:spTree>
    <p:extLst>
      <p:ext uri="{BB962C8B-B14F-4D97-AF65-F5344CB8AC3E}">
        <p14:creationId xmlns:p14="http://schemas.microsoft.com/office/powerpoint/2010/main" val="4004731924"/>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DE35407-BE71-4FE4-A8D9-D8037CE6B7EC}" type="datetimeFigureOut">
              <a:rPr lang="en-US" smtClean="0"/>
              <a:t>9/7/2023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2BA667-E11C-4115-B9A6-90EC2CF95F48}" type="slidenum">
              <a:rPr lang="en-US" smtClean="0"/>
              <a:t>‹#›</a:t>
            </a:fld>
            <a:endParaRPr lang="en-US"/>
          </a:p>
        </p:txBody>
      </p:sp>
    </p:spTree>
    <p:extLst>
      <p:ext uri="{BB962C8B-B14F-4D97-AF65-F5344CB8AC3E}">
        <p14:creationId xmlns:p14="http://schemas.microsoft.com/office/powerpoint/2010/main" val="3932561389"/>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DE35407-BE71-4FE4-A8D9-D8037CE6B7EC}" type="datetimeFigureOut">
              <a:rPr lang="en-US" smtClean="0"/>
              <a:t>9/7/2023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2BA667-E11C-4115-B9A6-90EC2CF95F48}" type="slidenum">
              <a:rPr lang="en-US" smtClean="0"/>
              <a:t>‹#›</a:t>
            </a:fld>
            <a:endParaRPr lang="en-US"/>
          </a:p>
        </p:txBody>
      </p:sp>
    </p:spTree>
    <p:extLst>
      <p:ext uri="{BB962C8B-B14F-4D97-AF65-F5344CB8AC3E}">
        <p14:creationId xmlns:p14="http://schemas.microsoft.com/office/powerpoint/2010/main" val="3909587419"/>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DE35407-BE71-4FE4-A8D9-D8037CE6B7EC}" type="datetimeFigureOut">
              <a:rPr lang="en-US" smtClean="0"/>
              <a:t>9/7/2023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2BA667-E11C-4115-B9A6-90EC2CF95F48}" type="slidenum">
              <a:rPr lang="en-US" smtClean="0"/>
              <a:t>‹#›</a:t>
            </a:fld>
            <a:endParaRPr lang="en-US"/>
          </a:p>
        </p:txBody>
      </p:sp>
    </p:spTree>
    <p:extLst>
      <p:ext uri="{BB962C8B-B14F-4D97-AF65-F5344CB8AC3E}">
        <p14:creationId xmlns:p14="http://schemas.microsoft.com/office/powerpoint/2010/main" val="1395181141"/>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DE35407-BE71-4FE4-A8D9-D8037CE6B7EC}" type="datetimeFigureOut">
              <a:rPr lang="en-US" smtClean="0"/>
              <a:t>9/7/2023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F2BA667-E11C-4115-B9A6-90EC2CF95F48}" type="slidenum">
              <a:rPr lang="en-US" smtClean="0"/>
              <a:t>‹#›</a:t>
            </a:fld>
            <a:endParaRPr lang="en-US"/>
          </a:p>
        </p:txBody>
      </p:sp>
    </p:spTree>
    <p:extLst>
      <p:ext uri="{BB962C8B-B14F-4D97-AF65-F5344CB8AC3E}">
        <p14:creationId xmlns:p14="http://schemas.microsoft.com/office/powerpoint/2010/main" val="887593902"/>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DE35407-BE71-4FE4-A8D9-D8037CE6B7EC}" type="datetimeFigureOut">
              <a:rPr lang="en-US" smtClean="0"/>
              <a:t>9/7/2023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F2BA667-E11C-4115-B9A6-90EC2CF95F48}" type="slidenum">
              <a:rPr lang="en-US" smtClean="0"/>
              <a:t>‹#›</a:t>
            </a:fld>
            <a:endParaRPr lang="en-US"/>
          </a:p>
        </p:txBody>
      </p:sp>
    </p:spTree>
    <p:extLst>
      <p:ext uri="{BB962C8B-B14F-4D97-AF65-F5344CB8AC3E}">
        <p14:creationId xmlns:p14="http://schemas.microsoft.com/office/powerpoint/2010/main" val="2323289916"/>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DE35407-BE71-4FE4-A8D9-D8037CE6B7EC}" type="datetimeFigureOut">
              <a:rPr lang="en-US" smtClean="0"/>
              <a:t>9/7/2023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F2BA667-E11C-4115-B9A6-90EC2CF95F48}" type="slidenum">
              <a:rPr lang="en-US" smtClean="0"/>
              <a:t>‹#›</a:t>
            </a:fld>
            <a:endParaRPr lang="en-US"/>
          </a:p>
        </p:txBody>
      </p:sp>
    </p:spTree>
    <p:extLst>
      <p:ext uri="{BB962C8B-B14F-4D97-AF65-F5344CB8AC3E}">
        <p14:creationId xmlns:p14="http://schemas.microsoft.com/office/powerpoint/2010/main" val="4166473068"/>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DE35407-BE71-4FE4-A8D9-D8037CE6B7EC}" type="datetimeFigureOut">
              <a:rPr lang="en-US" smtClean="0"/>
              <a:t>9/7/2023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F2BA667-E11C-4115-B9A6-90EC2CF95F48}" type="slidenum">
              <a:rPr lang="en-US" smtClean="0"/>
              <a:t>‹#›</a:t>
            </a:fld>
            <a:endParaRPr lang="en-US"/>
          </a:p>
        </p:txBody>
      </p:sp>
    </p:spTree>
    <p:extLst>
      <p:ext uri="{BB962C8B-B14F-4D97-AF65-F5344CB8AC3E}">
        <p14:creationId xmlns:p14="http://schemas.microsoft.com/office/powerpoint/2010/main" val="1363602688"/>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DE35407-BE71-4FE4-A8D9-D8037CE6B7EC}" type="datetimeFigureOut">
              <a:rPr lang="en-US" smtClean="0"/>
              <a:t>9/7/2023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F2BA667-E11C-4115-B9A6-90EC2CF95F48}" type="slidenum">
              <a:rPr lang="en-US" smtClean="0"/>
              <a:t>‹#›</a:t>
            </a:fld>
            <a:endParaRPr lang="en-US"/>
          </a:p>
        </p:txBody>
      </p:sp>
    </p:spTree>
    <p:extLst>
      <p:ext uri="{BB962C8B-B14F-4D97-AF65-F5344CB8AC3E}">
        <p14:creationId xmlns:p14="http://schemas.microsoft.com/office/powerpoint/2010/main" val="3199211491"/>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DE35407-BE71-4FE4-A8D9-D8037CE6B7EC}" type="datetimeFigureOut">
              <a:rPr lang="en-US" smtClean="0"/>
              <a:t>9/7/2023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F2BA667-E11C-4115-B9A6-90EC2CF95F48}" type="slidenum">
              <a:rPr lang="en-US" smtClean="0"/>
              <a:t>‹#›</a:t>
            </a:fld>
            <a:endParaRPr lang="en-US"/>
          </a:p>
        </p:txBody>
      </p:sp>
    </p:spTree>
    <p:extLst>
      <p:ext uri="{BB962C8B-B14F-4D97-AF65-F5344CB8AC3E}">
        <p14:creationId xmlns:p14="http://schemas.microsoft.com/office/powerpoint/2010/main" val="3446295051"/>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DE35407-BE71-4FE4-A8D9-D8037CE6B7EC}" type="datetimeFigureOut">
              <a:rPr lang="en-US" smtClean="0"/>
              <a:t>9/7/2023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F2BA667-E11C-4115-B9A6-90EC2CF95F48}" type="slidenum">
              <a:rPr lang="en-US" smtClean="0"/>
              <a:t>‹#›</a:t>
            </a:fld>
            <a:endParaRPr lang="en-US"/>
          </a:p>
        </p:txBody>
      </p:sp>
    </p:spTree>
    <p:extLst>
      <p:ext uri="{BB962C8B-B14F-4D97-AF65-F5344CB8AC3E}">
        <p14:creationId xmlns:p14="http://schemas.microsoft.com/office/powerpoint/2010/main" val="2101470087"/>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extLst>
              <a:ext uri="{BEBA8EAE-BF5A-486C-A8C5-ECC9F3942E4B}">
                <a14:imgProps xmlns:a14="http://schemas.microsoft.com/office/drawing/2010/main">
                  <a14:imgLayer r:embed="rId14">
                    <a14:imgEffect>
                      <a14:artisticTexturizer trans="31000" scaling="86"/>
                    </a14:imgEffect>
                    <a14:imgEffect>
                      <a14:brightnessContrast bright="29000" contrast="22000"/>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DE35407-BE71-4FE4-A8D9-D8037CE6B7EC}" type="datetimeFigureOut">
              <a:rPr lang="en-US" smtClean="0"/>
              <a:t>9/7/2023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F2BA667-E11C-4115-B9A6-90EC2CF95F48}" type="slidenum">
              <a:rPr lang="en-US" smtClean="0"/>
              <a:t>‹#›</a:t>
            </a:fld>
            <a:endParaRPr lang="en-US"/>
          </a:p>
        </p:txBody>
      </p:sp>
    </p:spTree>
    <p:extLst>
      <p:ext uri="{BB962C8B-B14F-4D97-AF65-F5344CB8AC3E}">
        <p14:creationId xmlns:p14="http://schemas.microsoft.com/office/powerpoint/2010/main" val="201731397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7.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4.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hyperlink" Target="https://www.researchgate.net/figure/Usability-tests-with-two-robots-in-a-larger-grocery-store-Both-CompaRob-and-CompaRob-2_fig6_293479658?fbclid=IwAR3sD4CTRdcBd14Z_pBP0WkHURr6Hmx2K_k9GQs4_frJQjIFglg7iTrkNSQ" TargetMode="Externa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tmp"/><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tmp"/><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201168" y="151257"/>
            <a:ext cx="9098280" cy="1513575"/>
          </a:xfrm>
          <a:solidFill>
            <a:schemeClr val="accent1">
              <a:lumMod val="50000"/>
            </a:schemeClr>
          </a:solidFill>
        </p:spPr>
        <p:txBody>
          <a:bodyPr>
            <a:normAutofit fontScale="90000"/>
          </a:bodyPr>
          <a:lstStyle/>
          <a:p>
            <a:r>
              <a:rPr lang="en-US" dirty="0">
                <a:solidFill>
                  <a:schemeClr val="bg1"/>
                </a:solidFill>
                <a:latin typeface="Times New Roman" panose="02020603050405020304" pitchFamily="18" charset="0"/>
                <a:cs typeface="Times New Roman" panose="02020603050405020304" pitchFamily="18" charset="0"/>
              </a:rPr>
              <a:t>Project: </a:t>
            </a:r>
            <a:r>
              <a:rPr lang="en-US" dirty="0">
                <a:ln w="28575">
                  <a:noFill/>
                </a:ln>
                <a:solidFill>
                  <a:schemeClr val="bg1"/>
                </a:solidFill>
                <a:latin typeface="Times New Roman" panose="02020603050405020304" pitchFamily="18" charset="0"/>
                <a:cs typeface="Times New Roman" panose="02020603050405020304" pitchFamily="18" charset="0"/>
              </a:rPr>
              <a:t>Autonomous</a:t>
            </a:r>
            <a:r>
              <a:rPr lang="en-US" dirty="0">
                <a:solidFill>
                  <a:schemeClr val="bg1"/>
                </a:solidFill>
                <a:latin typeface="Times New Roman" panose="02020603050405020304" pitchFamily="18" charset="0"/>
                <a:cs typeface="Times New Roman" panose="02020603050405020304" pitchFamily="18" charset="0"/>
              </a:rPr>
              <a:t> Shopping Cart</a:t>
            </a:r>
          </a:p>
        </p:txBody>
      </p:sp>
      <p:sp>
        <p:nvSpPr>
          <p:cNvPr id="3" name="Subtitle 2"/>
          <p:cNvSpPr>
            <a:spLocks noGrp="1"/>
          </p:cNvSpPr>
          <p:nvPr>
            <p:ph type="subTitle" idx="1"/>
          </p:nvPr>
        </p:nvSpPr>
        <p:spPr>
          <a:xfrm>
            <a:off x="102637" y="2542810"/>
            <a:ext cx="7067550" cy="817562"/>
          </a:xfrm>
          <a:solidFill>
            <a:schemeClr val="accent1">
              <a:lumMod val="50000"/>
            </a:schemeClr>
          </a:solidFill>
        </p:spPr>
        <p:txBody>
          <a:bodyPr>
            <a:normAutofit/>
          </a:bodyPr>
          <a:lstStyle/>
          <a:p>
            <a:r>
              <a:rPr lang="en-US" sz="3200" dirty="0">
                <a:solidFill>
                  <a:schemeClr val="bg1"/>
                </a:solidFill>
                <a:latin typeface="Times New Roman" panose="02020603050405020304" pitchFamily="18" charset="0"/>
                <a:cs typeface="Times New Roman" panose="02020603050405020304" pitchFamily="18" charset="0"/>
              </a:rPr>
              <a:t>Project Presentation</a:t>
            </a:r>
          </a:p>
        </p:txBody>
      </p:sp>
      <p:sp>
        <p:nvSpPr>
          <p:cNvPr id="4" name="Rectangle 3"/>
          <p:cNvSpPr/>
          <p:nvPr/>
        </p:nvSpPr>
        <p:spPr>
          <a:xfrm>
            <a:off x="7008876" y="3671183"/>
            <a:ext cx="4581144" cy="3046988"/>
          </a:xfrm>
          <a:prstGeom prst="rect">
            <a:avLst/>
          </a:prstGeom>
        </p:spPr>
        <p:txBody>
          <a:bodyPr wrap="square">
            <a:spAutoFit/>
          </a:bodyPr>
          <a:lstStyle/>
          <a:p>
            <a:r>
              <a:rPr lang="en-US" sz="2400" dirty="0">
                <a:solidFill>
                  <a:schemeClr val="bg1"/>
                </a:solidFill>
                <a:latin typeface="Times New Roman" panose="02020603050405020304" pitchFamily="18" charset="0"/>
                <a:cs typeface="Times New Roman" panose="02020603050405020304" pitchFamily="18" charset="0"/>
              </a:rPr>
              <a:t>Group 4:</a:t>
            </a:r>
          </a:p>
          <a:p>
            <a:endParaRPr lang="en-US" sz="2400" dirty="0">
              <a:solidFill>
                <a:schemeClr val="bg1"/>
              </a:solidFill>
              <a:latin typeface="Times New Roman" panose="02020603050405020304" pitchFamily="18" charset="0"/>
              <a:cs typeface="Times New Roman" panose="02020603050405020304" pitchFamily="18" charset="0"/>
            </a:endParaRPr>
          </a:p>
          <a:p>
            <a:r>
              <a:rPr lang="en-US" sz="2400" dirty="0">
                <a:solidFill>
                  <a:schemeClr val="bg1"/>
                </a:solidFill>
                <a:latin typeface="Times New Roman" panose="02020603050405020304" pitchFamily="18" charset="0"/>
                <a:cs typeface="Times New Roman" panose="02020603050405020304" pitchFamily="18" charset="0"/>
              </a:rPr>
              <a:t>1906149 – S.M. </a:t>
            </a:r>
            <a:r>
              <a:rPr lang="en-US" sz="2400" dirty="0" err="1">
                <a:solidFill>
                  <a:schemeClr val="bg1"/>
                </a:solidFill>
                <a:latin typeface="Times New Roman" panose="02020603050405020304" pitchFamily="18" charset="0"/>
                <a:cs typeface="Times New Roman" panose="02020603050405020304" pitchFamily="18" charset="0"/>
              </a:rPr>
              <a:t>Tahmeed</a:t>
            </a:r>
            <a:r>
              <a:rPr lang="en-US" sz="2400" dirty="0">
                <a:solidFill>
                  <a:schemeClr val="bg1"/>
                </a:solidFill>
                <a:latin typeface="Times New Roman" panose="02020603050405020304" pitchFamily="18" charset="0"/>
                <a:cs typeface="Times New Roman" panose="02020603050405020304" pitchFamily="18" charset="0"/>
              </a:rPr>
              <a:t> Reza</a:t>
            </a:r>
          </a:p>
          <a:p>
            <a:r>
              <a:rPr lang="en-US" sz="2400" dirty="0">
                <a:solidFill>
                  <a:schemeClr val="bg1"/>
                </a:solidFill>
                <a:latin typeface="Times New Roman" panose="02020603050405020304" pitchFamily="18" charset="0"/>
                <a:cs typeface="Times New Roman" panose="02020603050405020304" pitchFamily="18" charset="0"/>
              </a:rPr>
              <a:t>1906150 – </a:t>
            </a:r>
            <a:r>
              <a:rPr lang="en-US" sz="2400" dirty="0" err="1">
                <a:solidFill>
                  <a:schemeClr val="bg1"/>
                </a:solidFill>
                <a:latin typeface="Times New Roman" panose="02020603050405020304" pitchFamily="18" charset="0"/>
                <a:cs typeface="Times New Roman" panose="02020603050405020304" pitchFamily="18" charset="0"/>
              </a:rPr>
              <a:t>Manjur</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Muntasir</a:t>
            </a:r>
            <a:endParaRPr lang="en-US" sz="2400" dirty="0">
              <a:solidFill>
                <a:schemeClr val="bg1"/>
              </a:solidFill>
              <a:latin typeface="Times New Roman" panose="02020603050405020304" pitchFamily="18" charset="0"/>
              <a:cs typeface="Times New Roman" panose="02020603050405020304" pitchFamily="18" charset="0"/>
            </a:endParaRPr>
          </a:p>
          <a:p>
            <a:r>
              <a:rPr lang="en-US" sz="2400" dirty="0">
                <a:solidFill>
                  <a:schemeClr val="bg1"/>
                </a:solidFill>
                <a:latin typeface="Times New Roman" panose="02020603050405020304" pitchFamily="18" charset="0"/>
                <a:cs typeface="Times New Roman" panose="02020603050405020304" pitchFamily="18" charset="0"/>
              </a:rPr>
              <a:t>1906151 – </a:t>
            </a:r>
            <a:r>
              <a:rPr lang="en-US" sz="2400" dirty="0" err="1">
                <a:solidFill>
                  <a:schemeClr val="bg1"/>
                </a:solidFill>
                <a:latin typeface="Times New Roman" panose="02020603050405020304" pitchFamily="18" charset="0"/>
                <a:cs typeface="Times New Roman" panose="02020603050405020304" pitchFamily="18" charset="0"/>
              </a:rPr>
              <a:t>Samia</a:t>
            </a:r>
            <a:r>
              <a:rPr lang="en-US" sz="2400" dirty="0">
                <a:solidFill>
                  <a:schemeClr val="bg1"/>
                </a:solidFill>
                <a:latin typeface="Times New Roman" panose="02020603050405020304" pitchFamily="18" charset="0"/>
                <a:cs typeface="Times New Roman" panose="02020603050405020304" pitchFamily="18" charset="0"/>
              </a:rPr>
              <a:t> </a:t>
            </a:r>
            <a:r>
              <a:rPr lang="en-US" sz="2400" dirty="0" err="1">
                <a:solidFill>
                  <a:schemeClr val="bg1"/>
                </a:solidFill>
                <a:latin typeface="Times New Roman" panose="02020603050405020304" pitchFamily="18" charset="0"/>
                <a:cs typeface="Times New Roman" panose="02020603050405020304" pitchFamily="18" charset="0"/>
              </a:rPr>
              <a:t>Akter</a:t>
            </a:r>
            <a:endParaRPr lang="en-US" sz="2400" dirty="0">
              <a:solidFill>
                <a:schemeClr val="bg1"/>
              </a:solidFill>
              <a:latin typeface="Times New Roman" panose="02020603050405020304" pitchFamily="18" charset="0"/>
              <a:cs typeface="Times New Roman" panose="02020603050405020304" pitchFamily="18" charset="0"/>
            </a:endParaRPr>
          </a:p>
          <a:p>
            <a:r>
              <a:rPr lang="en-US" sz="2400" dirty="0">
                <a:solidFill>
                  <a:schemeClr val="bg1"/>
                </a:solidFill>
                <a:latin typeface="Times New Roman" panose="02020603050405020304" pitchFamily="18" charset="0"/>
                <a:cs typeface="Times New Roman" panose="02020603050405020304" pitchFamily="18" charset="0"/>
              </a:rPr>
              <a:t>1906152 – Md. </a:t>
            </a:r>
            <a:r>
              <a:rPr lang="en-US" sz="2400" dirty="0" err="1">
                <a:solidFill>
                  <a:schemeClr val="bg1"/>
                </a:solidFill>
                <a:latin typeface="Times New Roman" panose="02020603050405020304" pitchFamily="18" charset="0"/>
                <a:cs typeface="Times New Roman" panose="02020603050405020304" pitchFamily="18" charset="0"/>
              </a:rPr>
              <a:t>Aktarujjaman</a:t>
            </a:r>
            <a:r>
              <a:rPr lang="en-US" sz="2400" dirty="0">
                <a:solidFill>
                  <a:schemeClr val="bg1"/>
                </a:solidFill>
                <a:latin typeface="Times New Roman" panose="02020603050405020304" pitchFamily="18" charset="0"/>
                <a:cs typeface="Times New Roman" panose="02020603050405020304" pitchFamily="18" charset="0"/>
              </a:rPr>
              <a:t> Swan</a:t>
            </a:r>
          </a:p>
          <a:p>
            <a:r>
              <a:rPr lang="en-US" sz="2400" dirty="0">
                <a:solidFill>
                  <a:schemeClr val="bg1"/>
                </a:solidFill>
                <a:latin typeface="Times New Roman" panose="02020603050405020304" pitchFamily="18" charset="0"/>
                <a:cs typeface="Times New Roman" panose="02020603050405020304" pitchFamily="18" charset="0"/>
              </a:rPr>
              <a:t>1906153 – Md. Asif </a:t>
            </a:r>
            <a:r>
              <a:rPr lang="en-US" sz="2400" dirty="0" err="1">
                <a:solidFill>
                  <a:schemeClr val="bg1"/>
                </a:solidFill>
                <a:latin typeface="Times New Roman" panose="02020603050405020304" pitchFamily="18" charset="0"/>
                <a:cs typeface="Times New Roman" panose="02020603050405020304" pitchFamily="18" charset="0"/>
              </a:rPr>
              <a:t>Kabir</a:t>
            </a:r>
            <a:endParaRPr lang="en-US" sz="2400" dirty="0">
              <a:solidFill>
                <a:schemeClr val="bg1"/>
              </a:solidFill>
              <a:latin typeface="Times New Roman" panose="02020603050405020304" pitchFamily="18" charset="0"/>
              <a:cs typeface="Times New Roman" panose="02020603050405020304" pitchFamily="18" charset="0"/>
            </a:endParaRPr>
          </a:p>
          <a:p>
            <a:r>
              <a:rPr lang="en-US" sz="2400" dirty="0">
                <a:solidFill>
                  <a:schemeClr val="bg1"/>
                </a:solidFill>
                <a:latin typeface="Times New Roman" panose="02020603050405020304" pitchFamily="18" charset="0"/>
                <a:cs typeface="Times New Roman" panose="02020603050405020304" pitchFamily="18" charset="0"/>
              </a:rPr>
              <a:t>1906154 – </a:t>
            </a:r>
            <a:r>
              <a:rPr lang="en-US" sz="2400" dirty="0" err="1">
                <a:solidFill>
                  <a:schemeClr val="bg1"/>
                </a:solidFill>
                <a:latin typeface="Times New Roman" panose="02020603050405020304" pitchFamily="18" charset="0"/>
                <a:cs typeface="Times New Roman" panose="02020603050405020304" pitchFamily="18" charset="0"/>
              </a:rPr>
              <a:t>Tamim</a:t>
            </a:r>
            <a:r>
              <a:rPr lang="en-US" sz="2400" dirty="0">
                <a:solidFill>
                  <a:schemeClr val="bg1"/>
                </a:solidFill>
                <a:latin typeface="Times New Roman" panose="02020603050405020304" pitchFamily="18" charset="0"/>
                <a:cs typeface="Times New Roman" panose="02020603050405020304" pitchFamily="18" charset="0"/>
              </a:rPr>
              <a:t> Hasan </a:t>
            </a:r>
            <a:r>
              <a:rPr lang="en-US" sz="2400" dirty="0" err="1">
                <a:solidFill>
                  <a:schemeClr val="bg1"/>
                </a:solidFill>
                <a:latin typeface="Times New Roman" panose="02020603050405020304" pitchFamily="18" charset="0"/>
                <a:cs typeface="Times New Roman" panose="02020603050405020304" pitchFamily="18" charset="0"/>
              </a:rPr>
              <a:t>Bhuyian</a:t>
            </a:r>
            <a:endParaRPr lang="en-US" sz="2400" dirty="0">
              <a:solidFill>
                <a:schemeClr val="bg1"/>
              </a:solidFill>
              <a:latin typeface="Times New Roman" panose="02020603050405020304" pitchFamily="18" charset="0"/>
              <a:cs typeface="Times New Roman" panose="02020603050405020304" pitchFamily="18" charset="0"/>
            </a:endParaRPr>
          </a:p>
        </p:txBody>
      </p:sp>
      <p:sp>
        <p:nvSpPr>
          <p:cNvPr id="5" name="Rectangle 4"/>
          <p:cNvSpPr/>
          <p:nvPr/>
        </p:nvSpPr>
        <p:spPr>
          <a:xfrm>
            <a:off x="293751" y="4238351"/>
            <a:ext cx="6096000" cy="1569660"/>
          </a:xfrm>
          <a:prstGeom prst="rect">
            <a:avLst/>
          </a:prstGeom>
        </p:spPr>
        <p:txBody>
          <a:bodyPr>
            <a:spAutoFit/>
          </a:bodyPr>
          <a:lstStyle/>
          <a:p>
            <a:r>
              <a:rPr lang="en-US" sz="3200" dirty="0">
                <a:solidFill>
                  <a:srgbClr val="FFFFFF"/>
                </a:solidFill>
                <a:latin typeface="Times New Roman" panose="02020603050405020304" pitchFamily="18" charset="0"/>
                <a:cs typeface="Times New Roman" panose="02020603050405020304" pitchFamily="18" charset="0"/>
              </a:rPr>
              <a:t>Instructed By:</a:t>
            </a:r>
          </a:p>
          <a:p>
            <a:r>
              <a:rPr lang="en-US" sz="3200" dirty="0">
                <a:solidFill>
                  <a:srgbClr val="FFFFFF"/>
                </a:solidFill>
                <a:latin typeface="Times New Roman" panose="02020603050405020304" pitchFamily="18" charset="0"/>
                <a:cs typeface="Times New Roman" panose="02020603050405020304" pitchFamily="18" charset="0"/>
              </a:rPr>
              <a:t>Dr. Shaikh </a:t>
            </a:r>
            <a:r>
              <a:rPr lang="en-US" sz="3200" dirty="0" err="1">
                <a:solidFill>
                  <a:srgbClr val="FFFFFF"/>
                </a:solidFill>
                <a:latin typeface="Times New Roman" panose="02020603050405020304" pitchFamily="18" charset="0"/>
                <a:cs typeface="Times New Roman" panose="02020603050405020304" pitchFamily="18" charset="0"/>
              </a:rPr>
              <a:t>Anowarul</a:t>
            </a:r>
            <a:r>
              <a:rPr lang="en-US" sz="3200" dirty="0">
                <a:solidFill>
                  <a:srgbClr val="FFFFFF"/>
                </a:solidFill>
                <a:latin typeface="Times New Roman" panose="02020603050405020304" pitchFamily="18" charset="0"/>
                <a:cs typeface="Times New Roman" panose="02020603050405020304" pitchFamily="18" charset="0"/>
              </a:rPr>
              <a:t> Fattah</a:t>
            </a:r>
          </a:p>
          <a:p>
            <a:r>
              <a:rPr lang="en-US" sz="3200" dirty="0">
                <a:solidFill>
                  <a:srgbClr val="FFFFFF"/>
                </a:solidFill>
                <a:latin typeface="Times New Roman" panose="02020603050405020304" pitchFamily="18" charset="0"/>
                <a:cs typeface="Times New Roman" panose="02020603050405020304" pitchFamily="18" charset="0"/>
              </a:rPr>
              <a:t>Md. Jawad </a:t>
            </a:r>
            <a:r>
              <a:rPr lang="en-US" sz="3200" dirty="0" err="1">
                <a:solidFill>
                  <a:srgbClr val="FFFFFF"/>
                </a:solidFill>
                <a:latin typeface="Times New Roman" panose="02020603050405020304" pitchFamily="18" charset="0"/>
                <a:cs typeface="Times New Roman" panose="02020603050405020304" pitchFamily="18" charset="0"/>
              </a:rPr>
              <a:t>Ul</a:t>
            </a:r>
            <a:r>
              <a:rPr lang="en-US" sz="3200" dirty="0">
                <a:solidFill>
                  <a:srgbClr val="FFFFFF"/>
                </a:solidFill>
                <a:latin typeface="Times New Roman" panose="02020603050405020304" pitchFamily="18" charset="0"/>
                <a:cs typeface="Times New Roman" panose="02020603050405020304" pitchFamily="18" charset="0"/>
              </a:rPr>
              <a:t> Islam</a:t>
            </a:r>
          </a:p>
        </p:txBody>
      </p:sp>
    </p:spTree>
    <p:extLst>
      <p:ext uri="{BB962C8B-B14F-4D97-AF65-F5344CB8AC3E}">
        <p14:creationId xmlns:p14="http://schemas.microsoft.com/office/powerpoint/2010/main" val="2320733468"/>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val 4"/>
          <p:cNvSpPr/>
          <p:nvPr/>
        </p:nvSpPr>
        <p:spPr>
          <a:xfrm>
            <a:off x="2453055" y="123092"/>
            <a:ext cx="6840414" cy="1582615"/>
          </a:xfrm>
          <a:prstGeom prst="ellipse">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dirty="0">
                <a:solidFill>
                  <a:schemeClr val="tx1"/>
                </a:solidFill>
              </a:rPr>
              <a:t>Line Follower and Cart Design</a:t>
            </a:r>
          </a:p>
        </p:txBody>
      </p:sp>
      <p:pic>
        <p:nvPicPr>
          <p:cNvPr id="3" name="Picture 2">
            <a:extLst>
              <a:ext uri="{FF2B5EF4-FFF2-40B4-BE49-F238E27FC236}">
                <a16:creationId xmlns:a16="http://schemas.microsoft.com/office/drawing/2014/main" id="{C35F4818-11EE-2476-00FC-367A74856E8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545259" y="1871487"/>
            <a:ext cx="2656006" cy="4426677"/>
          </a:xfrm>
          <a:prstGeom prst="rect">
            <a:avLst/>
          </a:prstGeom>
        </p:spPr>
      </p:pic>
    </p:spTree>
    <p:extLst>
      <p:ext uri="{BB962C8B-B14F-4D97-AF65-F5344CB8AC3E}">
        <p14:creationId xmlns:p14="http://schemas.microsoft.com/office/powerpoint/2010/main" val="3151518463"/>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3">
            <a:extLst>
              <a:ext uri="{FF2B5EF4-FFF2-40B4-BE49-F238E27FC236}">
                <a16:creationId xmlns:a16="http://schemas.microsoft.com/office/drawing/2014/main" id="{DB01E160-FBD5-F279-CC8A-F028551A04C5}"/>
              </a:ext>
            </a:extLst>
          </p:cNvPr>
          <p:cNvSpPr/>
          <p:nvPr/>
        </p:nvSpPr>
        <p:spPr>
          <a:xfrm>
            <a:off x="3615447" y="484119"/>
            <a:ext cx="5499370" cy="1087573"/>
          </a:xfrm>
          <a:prstGeom prst="ellipse">
            <a:avLst/>
          </a:prstGeom>
          <a:solidFill>
            <a:schemeClr val="accent1">
              <a:lumMod val="60000"/>
              <a:lumOff val="4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1"/>
                </a:solidFill>
              </a:rPr>
              <a:t>Line Follower Robot </a:t>
            </a:r>
          </a:p>
        </p:txBody>
      </p:sp>
      <p:sp>
        <p:nvSpPr>
          <p:cNvPr id="5" name="Rectangle 4">
            <a:extLst>
              <a:ext uri="{FF2B5EF4-FFF2-40B4-BE49-F238E27FC236}">
                <a16:creationId xmlns:a16="http://schemas.microsoft.com/office/drawing/2014/main" id="{6567FA92-F41D-C396-E14A-3C9954FCF2A3}"/>
              </a:ext>
            </a:extLst>
          </p:cNvPr>
          <p:cNvSpPr/>
          <p:nvPr/>
        </p:nvSpPr>
        <p:spPr>
          <a:xfrm>
            <a:off x="1079770" y="1704841"/>
            <a:ext cx="2399490" cy="914401"/>
          </a:xfrm>
          <a:prstGeom prst="rect">
            <a:avLst/>
          </a:prstGeom>
          <a:solidFill>
            <a:schemeClr val="accent5">
              <a:lumMod val="60000"/>
              <a:lumOff val="40000"/>
              <a:alpha val="91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solidFill>
                  <a:schemeClr val="bg1"/>
                </a:solidFill>
              </a:rPr>
              <a:t>Sensor</a:t>
            </a:r>
          </a:p>
        </p:txBody>
      </p:sp>
      <p:sp>
        <p:nvSpPr>
          <p:cNvPr id="6" name="Rectangle 5">
            <a:extLst>
              <a:ext uri="{FF2B5EF4-FFF2-40B4-BE49-F238E27FC236}">
                <a16:creationId xmlns:a16="http://schemas.microsoft.com/office/drawing/2014/main" id="{4138FBF3-D093-8D26-3F2D-4AAD91F743B9}"/>
              </a:ext>
            </a:extLst>
          </p:cNvPr>
          <p:cNvSpPr/>
          <p:nvPr/>
        </p:nvSpPr>
        <p:spPr>
          <a:xfrm>
            <a:off x="4066162" y="3694953"/>
            <a:ext cx="2483793" cy="914401"/>
          </a:xfrm>
          <a:prstGeom prst="rect">
            <a:avLst/>
          </a:prstGeom>
          <a:solidFill>
            <a:schemeClr val="accent5">
              <a:lumMod val="60000"/>
              <a:lumOff val="40000"/>
              <a:alpha val="91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t>Data Processing</a:t>
            </a:r>
          </a:p>
        </p:txBody>
      </p:sp>
      <p:sp>
        <p:nvSpPr>
          <p:cNvPr id="7" name="Rectangle 6">
            <a:extLst>
              <a:ext uri="{FF2B5EF4-FFF2-40B4-BE49-F238E27FC236}">
                <a16:creationId xmlns:a16="http://schemas.microsoft.com/office/drawing/2014/main" id="{2D461989-2865-EFC6-E19B-981C512E4EF5}"/>
              </a:ext>
            </a:extLst>
          </p:cNvPr>
          <p:cNvSpPr/>
          <p:nvPr/>
        </p:nvSpPr>
        <p:spPr>
          <a:xfrm>
            <a:off x="2449749" y="2713083"/>
            <a:ext cx="2331396" cy="914401"/>
          </a:xfrm>
          <a:prstGeom prst="rect">
            <a:avLst/>
          </a:prstGeom>
          <a:solidFill>
            <a:schemeClr val="accent5">
              <a:lumMod val="60000"/>
              <a:lumOff val="40000"/>
              <a:alpha val="91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t>Line Detection</a:t>
            </a:r>
          </a:p>
        </p:txBody>
      </p:sp>
      <p:sp>
        <p:nvSpPr>
          <p:cNvPr id="8" name="Rectangle 7">
            <a:extLst>
              <a:ext uri="{FF2B5EF4-FFF2-40B4-BE49-F238E27FC236}">
                <a16:creationId xmlns:a16="http://schemas.microsoft.com/office/drawing/2014/main" id="{B34E1CD5-0820-5DE3-C209-44CA5C6BB645}"/>
              </a:ext>
            </a:extLst>
          </p:cNvPr>
          <p:cNvSpPr/>
          <p:nvPr/>
        </p:nvSpPr>
        <p:spPr>
          <a:xfrm>
            <a:off x="5753911" y="4690009"/>
            <a:ext cx="2563238" cy="914401"/>
          </a:xfrm>
          <a:prstGeom prst="rect">
            <a:avLst/>
          </a:prstGeom>
          <a:solidFill>
            <a:schemeClr val="accent5">
              <a:lumMod val="60000"/>
              <a:lumOff val="40000"/>
              <a:alpha val="91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t>Control Algorithm</a:t>
            </a:r>
          </a:p>
        </p:txBody>
      </p:sp>
      <p:sp>
        <p:nvSpPr>
          <p:cNvPr id="9" name="Rectangle 8">
            <a:extLst>
              <a:ext uri="{FF2B5EF4-FFF2-40B4-BE49-F238E27FC236}">
                <a16:creationId xmlns:a16="http://schemas.microsoft.com/office/drawing/2014/main" id="{F4C6E676-0A7E-B90C-D14F-6D6670BD8A31}"/>
              </a:ext>
            </a:extLst>
          </p:cNvPr>
          <p:cNvSpPr/>
          <p:nvPr/>
        </p:nvSpPr>
        <p:spPr>
          <a:xfrm>
            <a:off x="7315199" y="5685065"/>
            <a:ext cx="2803187" cy="914401"/>
          </a:xfrm>
          <a:prstGeom prst="rect">
            <a:avLst/>
          </a:prstGeom>
          <a:solidFill>
            <a:schemeClr val="accent5">
              <a:lumMod val="60000"/>
              <a:lumOff val="40000"/>
              <a:alpha val="91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400" b="1" dirty="0"/>
              <a:t>Motor Control</a:t>
            </a:r>
          </a:p>
        </p:txBody>
      </p:sp>
    </p:spTree>
    <p:extLst>
      <p:ext uri="{BB962C8B-B14F-4D97-AF65-F5344CB8AC3E}">
        <p14:creationId xmlns:p14="http://schemas.microsoft.com/office/powerpoint/2010/main" val="4257235986"/>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77480" y="0"/>
            <a:ext cx="3932237" cy="975946"/>
          </a:xfrm>
        </p:spPr>
        <p:txBody>
          <a:bodyPr>
            <a:normAutofit/>
          </a:bodyPr>
          <a:lstStyle/>
          <a:p>
            <a:r>
              <a:rPr lang="en-US" sz="4800" b="1" dirty="0">
                <a:solidFill>
                  <a:schemeClr val="bg1"/>
                </a:solidFill>
              </a:rPr>
              <a:t>Robotic Arm</a:t>
            </a:r>
          </a:p>
        </p:txBody>
      </p:sp>
      <p:sp>
        <p:nvSpPr>
          <p:cNvPr id="4" name="Text Placeholder 3"/>
          <p:cNvSpPr>
            <a:spLocks noGrp="1"/>
          </p:cNvSpPr>
          <p:nvPr>
            <p:ph type="body" sz="half" idx="2"/>
          </p:nvPr>
        </p:nvSpPr>
        <p:spPr>
          <a:xfrm>
            <a:off x="839788" y="2057400"/>
            <a:ext cx="3932237" cy="4466492"/>
          </a:xfrm>
        </p:spPr>
        <p:txBody>
          <a:bodyPr/>
          <a:lstStyle/>
          <a:p>
            <a:pPr marL="457200" indent="-457200">
              <a:buFont typeface="Wingdings" panose="05000000000000000000" pitchFamily="2" charset="2"/>
              <a:buChar char="v"/>
            </a:pPr>
            <a:endParaRPr lang="en-US" dirty="0">
              <a:solidFill>
                <a:schemeClr val="bg1"/>
              </a:solidFill>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US" sz="2400" dirty="0">
                <a:solidFill>
                  <a:schemeClr val="bg1"/>
                </a:solidFill>
              </a:rPr>
              <a:t>Precision and Accuracy</a:t>
            </a:r>
          </a:p>
          <a:p>
            <a:pPr marL="285750" indent="-285750">
              <a:buFont typeface="Wingdings" panose="05000000000000000000" pitchFamily="2" charset="2"/>
              <a:buChar char="Ø"/>
            </a:pPr>
            <a:r>
              <a:rPr lang="en-US" sz="2400" dirty="0">
                <a:solidFill>
                  <a:schemeClr val="bg1"/>
                </a:solidFill>
              </a:rPr>
              <a:t>Efficient and Fast</a:t>
            </a:r>
          </a:p>
          <a:p>
            <a:pPr marL="285750" indent="-285750">
              <a:buFont typeface="Wingdings" panose="05000000000000000000" pitchFamily="2" charset="2"/>
              <a:buChar char="Ø"/>
            </a:pPr>
            <a:r>
              <a:rPr lang="en-US" sz="2400" dirty="0">
                <a:solidFill>
                  <a:schemeClr val="bg1"/>
                </a:solidFill>
              </a:rPr>
              <a:t>Versatility and Adaptability</a:t>
            </a:r>
          </a:p>
          <a:p>
            <a:pPr marL="285750" indent="-285750">
              <a:buFont typeface="Wingdings" panose="05000000000000000000" pitchFamily="2" charset="2"/>
              <a:buChar char="Ø"/>
            </a:pPr>
            <a:r>
              <a:rPr lang="en-US" sz="2400" dirty="0">
                <a:solidFill>
                  <a:schemeClr val="bg1"/>
                </a:solidFill>
              </a:rPr>
              <a:t>Enhanced Safety</a:t>
            </a:r>
          </a:p>
          <a:p>
            <a:pPr marL="285750" indent="-285750">
              <a:buFont typeface="Wingdings" panose="05000000000000000000" pitchFamily="2" charset="2"/>
              <a:buChar char="Ø"/>
            </a:pPr>
            <a:r>
              <a:rPr lang="en-US" sz="2400" dirty="0">
                <a:solidFill>
                  <a:schemeClr val="bg1"/>
                </a:solidFill>
              </a:rPr>
              <a:t>Improved Customer Experience</a:t>
            </a:r>
          </a:p>
          <a:p>
            <a:endParaRPr lang="en-US" dirty="0">
              <a:solidFill>
                <a:schemeClr val="bg1"/>
              </a:solidFill>
            </a:endParaRPr>
          </a:p>
          <a:p>
            <a:pPr marL="285750" indent="-285750">
              <a:buFont typeface="Arial" panose="020B0604020202020204" pitchFamily="34" charset="0"/>
              <a:buChar char="•"/>
            </a:pPr>
            <a:endParaRPr lang="en-US" dirty="0">
              <a:solidFill>
                <a:schemeClr val="bg1"/>
              </a:solidFill>
            </a:endParaRPr>
          </a:p>
        </p:txBody>
      </p:sp>
      <p:pic>
        <p:nvPicPr>
          <p:cNvPr id="7" name="Picture 6">
            <a:extLst>
              <a:ext uri="{FF2B5EF4-FFF2-40B4-BE49-F238E27FC236}">
                <a16:creationId xmlns:a16="http://schemas.microsoft.com/office/drawing/2014/main" id="{8852ABA5-999C-0EF0-26DB-EA5FF3E103CA}"/>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800921" y="1316893"/>
            <a:ext cx="3800280" cy="5067040"/>
          </a:xfrm>
          <a:prstGeom prst="rect">
            <a:avLst/>
          </a:prstGeom>
        </p:spPr>
      </p:pic>
    </p:spTree>
    <p:extLst>
      <p:ext uri="{BB962C8B-B14F-4D97-AF65-F5344CB8AC3E}">
        <p14:creationId xmlns:p14="http://schemas.microsoft.com/office/powerpoint/2010/main" val="3459719735"/>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Diagram 2"/>
          <p:cNvGraphicFramePr/>
          <p:nvPr>
            <p:extLst>
              <p:ext uri="{D42A27DB-BD31-4B8C-83A1-F6EECF244321}">
                <p14:modId xmlns:p14="http://schemas.microsoft.com/office/powerpoint/2010/main" val="2376582341"/>
              </p:ext>
            </p:extLst>
          </p:nvPr>
        </p:nvGraphicFramePr>
        <p:xfrm>
          <a:off x="71120" y="1229360"/>
          <a:ext cx="12019280" cy="489906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lowchart: Terminator 3"/>
          <p:cNvSpPr/>
          <p:nvPr/>
        </p:nvSpPr>
        <p:spPr>
          <a:xfrm>
            <a:off x="2336800" y="355600"/>
            <a:ext cx="7569200" cy="629920"/>
          </a:xfrm>
          <a:prstGeom prst="flowChartTerminator">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1"/>
                </a:solidFill>
              </a:rPr>
              <a:t>Inclusion  of Robotic Arm</a:t>
            </a:r>
          </a:p>
        </p:txBody>
      </p:sp>
    </p:spTree>
    <p:extLst>
      <p:ext uri="{BB962C8B-B14F-4D97-AF65-F5344CB8AC3E}">
        <p14:creationId xmlns:p14="http://schemas.microsoft.com/office/powerpoint/2010/main" val="409419453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924560" y="2275840"/>
            <a:ext cx="9042400" cy="861774"/>
          </a:xfrm>
          <a:prstGeom prst="rect">
            <a:avLst/>
          </a:prstGeom>
          <a:noFill/>
        </p:spPr>
        <p:txBody>
          <a:bodyPr wrap="square" rtlCol="0">
            <a:spAutoFit/>
          </a:bodyPr>
          <a:lstStyle/>
          <a:p>
            <a:r>
              <a:rPr lang="en-US" sz="3200" dirty="0">
                <a:solidFill>
                  <a:schemeClr val="bg1"/>
                </a:solidFill>
              </a:rPr>
              <a:t>Transport: Food delivery robot </a:t>
            </a:r>
          </a:p>
          <a:p>
            <a:endParaRPr lang="en-US" dirty="0"/>
          </a:p>
        </p:txBody>
      </p:sp>
      <p:sp>
        <p:nvSpPr>
          <p:cNvPr id="7" name="Oval 6"/>
          <p:cNvSpPr/>
          <p:nvPr/>
        </p:nvSpPr>
        <p:spPr>
          <a:xfrm>
            <a:off x="2062480" y="24466"/>
            <a:ext cx="7264400" cy="185928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dirty="0">
                <a:solidFill>
                  <a:schemeClr val="tx1"/>
                </a:solidFill>
              </a:rPr>
              <a:t>Sending to Customers</a:t>
            </a:r>
          </a:p>
        </p:txBody>
      </p:sp>
      <p:pic>
        <p:nvPicPr>
          <p:cNvPr id="4" name="Picture 3">
            <a:extLst>
              <a:ext uri="{FF2B5EF4-FFF2-40B4-BE49-F238E27FC236}">
                <a16:creationId xmlns:a16="http://schemas.microsoft.com/office/drawing/2014/main" id="{01673A2D-605C-4427-5675-7B65272CB13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29605" y="2939141"/>
            <a:ext cx="5032310" cy="3774233"/>
          </a:xfrm>
          <a:prstGeom prst="rect">
            <a:avLst/>
          </a:prstGeom>
        </p:spPr>
      </p:pic>
    </p:spTree>
    <p:extLst>
      <p:ext uri="{BB962C8B-B14F-4D97-AF65-F5344CB8AC3E}">
        <p14:creationId xmlns:p14="http://schemas.microsoft.com/office/powerpoint/2010/main" val="288876160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Rounded Rectangle 24"/>
          <p:cNvSpPr/>
          <p:nvPr/>
        </p:nvSpPr>
        <p:spPr>
          <a:xfrm>
            <a:off x="6919783" y="2564742"/>
            <a:ext cx="3443416" cy="2592144"/>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ounded Rectangle 11"/>
          <p:cNvSpPr/>
          <p:nvPr/>
        </p:nvSpPr>
        <p:spPr>
          <a:xfrm>
            <a:off x="1482812" y="2764636"/>
            <a:ext cx="3789406" cy="2388972"/>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p:cNvSpPr txBox="1"/>
          <p:nvPr/>
        </p:nvSpPr>
        <p:spPr>
          <a:xfrm>
            <a:off x="2400300" y="593376"/>
            <a:ext cx="7271238" cy="830997"/>
          </a:xfrm>
          <a:prstGeom prst="rect">
            <a:avLst/>
          </a:prstGeom>
          <a:solidFill>
            <a:schemeClr val="accent1">
              <a:lumMod val="50000"/>
            </a:schemeClr>
          </a:solidFill>
        </p:spPr>
        <p:txBody>
          <a:bodyPr wrap="square" rtlCol="0">
            <a:spAutoFit/>
          </a:bodyPr>
          <a:lstStyle/>
          <a:p>
            <a:pPr algn="ctr"/>
            <a:r>
              <a:rPr lang="en-US" sz="4800" dirty="0">
                <a:solidFill>
                  <a:schemeClr val="bg1"/>
                </a:solidFill>
              </a:rPr>
              <a:t> Problems Faced</a:t>
            </a:r>
          </a:p>
        </p:txBody>
      </p:sp>
      <p:sp>
        <p:nvSpPr>
          <p:cNvPr id="11" name="TextBox 10"/>
          <p:cNvSpPr txBox="1"/>
          <p:nvPr/>
        </p:nvSpPr>
        <p:spPr>
          <a:xfrm>
            <a:off x="1610498" y="3322205"/>
            <a:ext cx="3534033" cy="1077218"/>
          </a:xfrm>
          <a:prstGeom prst="rect">
            <a:avLst/>
          </a:prstGeom>
          <a:noFill/>
        </p:spPr>
        <p:txBody>
          <a:bodyPr wrap="square" rtlCol="0">
            <a:spAutoFit/>
          </a:bodyPr>
          <a:lstStyle/>
          <a:p>
            <a:pPr algn="ctr"/>
            <a:r>
              <a:rPr lang="en-US" sz="3200" dirty="0">
                <a:solidFill>
                  <a:schemeClr val="bg1"/>
                </a:solidFill>
              </a:rPr>
              <a:t>Integration of website to the cart.</a:t>
            </a:r>
          </a:p>
        </p:txBody>
      </p:sp>
      <p:sp>
        <p:nvSpPr>
          <p:cNvPr id="24" name="TextBox 23"/>
          <p:cNvSpPr txBox="1"/>
          <p:nvPr/>
        </p:nvSpPr>
        <p:spPr>
          <a:xfrm>
            <a:off x="7133966" y="3571728"/>
            <a:ext cx="3015050" cy="584775"/>
          </a:xfrm>
          <a:prstGeom prst="rect">
            <a:avLst/>
          </a:prstGeom>
          <a:noFill/>
        </p:spPr>
        <p:txBody>
          <a:bodyPr wrap="square" rtlCol="0">
            <a:spAutoFit/>
          </a:bodyPr>
          <a:lstStyle/>
          <a:p>
            <a:pPr algn="ctr"/>
            <a:r>
              <a:rPr lang="en-US" sz="3200" dirty="0">
                <a:solidFill>
                  <a:schemeClr val="bg1"/>
                </a:solidFill>
              </a:rPr>
              <a:t>Arm calibration.</a:t>
            </a:r>
          </a:p>
        </p:txBody>
      </p:sp>
    </p:spTree>
    <p:extLst>
      <p:ext uri="{BB962C8B-B14F-4D97-AF65-F5344CB8AC3E}">
        <p14:creationId xmlns:p14="http://schemas.microsoft.com/office/powerpoint/2010/main" val="3659166453"/>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1">
            <a:extLst>
              <a:ext uri="{FF2B5EF4-FFF2-40B4-BE49-F238E27FC236}">
                <a16:creationId xmlns:a16="http://schemas.microsoft.com/office/drawing/2014/main" id="{5E5174FA-04A1-407F-E5ED-621BA5119DCF}"/>
              </a:ext>
            </a:extLst>
          </p:cNvPr>
          <p:cNvSpPr/>
          <p:nvPr/>
        </p:nvSpPr>
        <p:spPr>
          <a:xfrm>
            <a:off x="2858741" y="297389"/>
            <a:ext cx="5794310" cy="1324946"/>
          </a:xfrm>
          <a:prstGeom prst="ellips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3200" b="1" dirty="0">
                <a:solidFill>
                  <a:schemeClr val="tx1">
                    <a:lumMod val="85000"/>
                    <a:lumOff val="15000"/>
                  </a:schemeClr>
                </a:solidFill>
              </a:rPr>
              <a:t>Limitations</a:t>
            </a:r>
          </a:p>
        </p:txBody>
      </p:sp>
      <p:sp>
        <p:nvSpPr>
          <p:cNvPr id="4" name="Text Placeholder 3">
            <a:extLst>
              <a:ext uri="{FF2B5EF4-FFF2-40B4-BE49-F238E27FC236}">
                <a16:creationId xmlns:a16="http://schemas.microsoft.com/office/drawing/2014/main" id="{E7193FE6-3F12-CDB5-EA4B-700EF954B8EF}"/>
              </a:ext>
            </a:extLst>
          </p:cNvPr>
          <p:cNvSpPr>
            <a:spLocks noGrp="1"/>
          </p:cNvSpPr>
          <p:nvPr>
            <p:ph type="body" idx="1"/>
          </p:nvPr>
        </p:nvSpPr>
        <p:spPr>
          <a:xfrm>
            <a:off x="831850" y="1903445"/>
            <a:ext cx="10515600" cy="4186205"/>
          </a:xfrm>
        </p:spPr>
        <p:txBody>
          <a:bodyPr/>
          <a:lstStyle/>
          <a:p>
            <a:pPr marL="342900" indent="-342900">
              <a:buFont typeface="Arial" panose="020B0604020202020204" pitchFamily="34" charset="0"/>
              <a:buChar char="•"/>
            </a:pPr>
            <a:r>
              <a:rPr lang="en-US" dirty="0">
                <a:solidFill>
                  <a:schemeClr val="bg1"/>
                </a:solidFill>
              </a:rPr>
              <a:t>Very small size product like paprika cannot be picked.</a:t>
            </a:r>
          </a:p>
          <a:p>
            <a:pPr marL="342900" indent="-342900">
              <a:buFont typeface="Arial" panose="020B0604020202020204" pitchFamily="34" charset="0"/>
              <a:buChar char="•"/>
            </a:pPr>
            <a:r>
              <a:rPr lang="en-US" dirty="0">
                <a:solidFill>
                  <a:schemeClr val="bg1"/>
                </a:solidFill>
              </a:rPr>
              <a:t>Very large size product cannot be picked.</a:t>
            </a:r>
          </a:p>
          <a:p>
            <a:pPr marL="342900" indent="-342900">
              <a:buFont typeface="Arial" panose="020B0604020202020204" pitchFamily="34" charset="0"/>
              <a:buChar char="•"/>
            </a:pPr>
            <a:r>
              <a:rPr lang="en-US" dirty="0">
                <a:solidFill>
                  <a:schemeClr val="bg1"/>
                </a:solidFill>
              </a:rPr>
              <a:t>Camera quality is not quite high.</a:t>
            </a:r>
          </a:p>
          <a:p>
            <a:pPr marL="342900" indent="-342900">
              <a:buFont typeface="Arial" panose="020B0604020202020204" pitchFamily="34" charset="0"/>
              <a:buChar char="•"/>
            </a:pPr>
            <a:r>
              <a:rPr lang="en-US" dirty="0">
                <a:solidFill>
                  <a:schemeClr val="bg1"/>
                </a:solidFill>
              </a:rPr>
              <a:t>Cannot pick product of weight higher than 400 grams.   </a:t>
            </a:r>
          </a:p>
        </p:txBody>
      </p:sp>
    </p:spTree>
    <p:extLst>
      <p:ext uri="{BB962C8B-B14F-4D97-AF65-F5344CB8AC3E}">
        <p14:creationId xmlns:p14="http://schemas.microsoft.com/office/powerpoint/2010/main" val="4036596061"/>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val 1">
            <a:extLst>
              <a:ext uri="{FF2B5EF4-FFF2-40B4-BE49-F238E27FC236}">
                <a16:creationId xmlns:a16="http://schemas.microsoft.com/office/drawing/2014/main" id="{FC30B4FC-C885-CE16-08CB-9C98363A0EAF}"/>
              </a:ext>
            </a:extLst>
          </p:cNvPr>
          <p:cNvSpPr/>
          <p:nvPr/>
        </p:nvSpPr>
        <p:spPr>
          <a:xfrm>
            <a:off x="2858741" y="297389"/>
            <a:ext cx="5794310" cy="1324946"/>
          </a:xfrm>
          <a:prstGeom prst="ellipse">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3200" b="1" dirty="0">
                <a:solidFill>
                  <a:schemeClr val="tx1">
                    <a:lumMod val="85000"/>
                    <a:lumOff val="15000"/>
                  </a:schemeClr>
                </a:solidFill>
              </a:rPr>
              <a:t>Individual Contribution</a:t>
            </a:r>
          </a:p>
        </p:txBody>
      </p:sp>
      <p:sp>
        <p:nvSpPr>
          <p:cNvPr id="16" name="Arrow: Down 15">
            <a:extLst>
              <a:ext uri="{FF2B5EF4-FFF2-40B4-BE49-F238E27FC236}">
                <a16:creationId xmlns:a16="http://schemas.microsoft.com/office/drawing/2014/main" id="{DD23F22A-79C5-9352-F80C-4FA3F05BD6A9}"/>
              </a:ext>
            </a:extLst>
          </p:cNvPr>
          <p:cNvSpPr/>
          <p:nvPr/>
        </p:nvSpPr>
        <p:spPr>
          <a:xfrm>
            <a:off x="8736877" y="3883569"/>
            <a:ext cx="355721" cy="413032"/>
          </a:xfrm>
          <a:prstGeom prst="downArrow">
            <a:avLst/>
          </a:prstGeom>
          <a:solidFill>
            <a:schemeClr val="accent1">
              <a:alpha val="44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 Placeholder 11">
            <a:extLst>
              <a:ext uri="{FF2B5EF4-FFF2-40B4-BE49-F238E27FC236}">
                <a16:creationId xmlns:a16="http://schemas.microsoft.com/office/drawing/2014/main" id="{0069D5E7-894B-18C4-B046-2FC0B361368F}"/>
              </a:ext>
            </a:extLst>
          </p:cNvPr>
          <p:cNvSpPr>
            <a:spLocks noGrp="1"/>
          </p:cNvSpPr>
          <p:nvPr>
            <p:ph type="body" idx="1"/>
          </p:nvPr>
        </p:nvSpPr>
        <p:spPr>
          <a:xfrm>
            <a:off x="953147" y="1845350"/>
            <a:ext cx="10616811" cy="3379793"/>
          </a:xfrm>
        </p:spPr>
        <p:txBody>
          <a:bodyPr>
            <a:normAutofit/>
          </a:bodyPr>
          <a:lstStyle/>
          <a:p>
            <a:pPr marL="342900" indent="-342900">
              <a:buFont typeface="Arial" panose="020B0604020202020204" pitchFamily="34" charset="0"/>
              <a:buChar char="•"/>
            </a:pPr>
            <a:r>
              <a:rPr lang="en-US" dirty="0">
                <a:solidFill>
                  <a:schemeClr val="bg1"/>
                </a:solidFill>
              </a:rPr>
              <a:t>User interface to select product and visualization of product to customer </a:t>
            </a:r>
            <a:r>
              <a:rPr lang="en-US" dirty="0">
                <a:solidFill>
                  <a:schemeClr val="bg1"/>
                </a:solidFill>
                <a:latin typeface="Times New Roman" panose="02020603050405020304" pitchFamily="18" charset="0"/>
                <a:cs typeface="Times New Roman" panose="02020603050405020304" pitchFamily="18" charset="0"/>
              </a:rPr>
              <a:t>→ </a:t>
            </a:r>
            <a:r>
              <a:rPr lang="en-US" dirty="0">
                <a:solidFill>
                  <a:schemeClr val="bg1"/>
                </a:solidFill>
                <a:cs typeface="Times New Roman" panose="02020603050405020304" pitchFamily="18" charset="0"/>
              </a:rPr>
              <a:t>1906150, 1906151</a:t>
            </a:r>
          </a:p>
          <a:p>
            <a:pPr marL="342900" indent="-342900">
              <a:buFont typeface="Arial" panose="020B0604020202020204" pitchFamily="34" charset="0"/>
              <a:buChar char="•"/>
            </a:pPr>
            <a:r>
              <a:rPr lang="en-US" dirty="0">
                <a:solidFill>
                  <a:schemeClr val="bg1"/>
                </a:solidFill>
                <a:cs typeface="Times New Roman" panose="02020603050405020304" pitchFamily="18" charset="0"/>
              </a:rPr>
              <a:t>Line Follower implementation </a:t>
            </a:r>
            <a:r>
              <a:rPr lang="en-US" dirty="0">
                <a:solidFill>
                  <a:schemeClr val="bg1"/>
                </a:solidFill>
                <a:latin typeface="Times New Roman" panose="02020603050405020304" pitchFamily="18" charset="0"/>
                <a:cs typeface="Times New Roman" panose="02020603050405020304" pitchFamily="18" charset="0"/>
              </a:rPr>
              <a:t>→</a:t>
            </a:r>
            <a:r>
              <a:rPr lang="en-US" dirty="0">
                <a:solidFill>
                  <a:schemeClr val="bg1"/>
                </a:solidFill>
                <a:cs typeface="Times New Roman" panose="02020603050405020304" pitchFamily="18" charset="0"/>
              </a:rPr>
              <a:t> 1906149, 1906152</a:t>
            </a:r>
          </a:p>
          <a:p>
            <a:pPr marL="342900" indent="-342900">
              <a:buFont typeface="Arial" panose="020B0604020202020204" pitchFamily="34" charset="0"/>
              <a:buChar char="•"/>
            </a:pPr>
            <a:r>
              <a:rPr lang="en-US" dirty="0">
                <a:solidFill>
                  <a:schemeClr val="bg1"/>
                </a:solidFill>
                <a:cs typeface="Times New Roman" panose="02020603050405020304" pitchFamily="18" charset="0"/>
              </a:rPr>
              <a:t>Robotic Arm design, calibration, peaking the product and reach to the destination </a:t>
            </a:r>
            <a:r>
              <a:rPr lang="en-US" dirty="0">
                <a:solidFill>
                  <a:schemeClr val="bg1"/>
                </a:solidFill>
                <a:latin typeface="Times New Roman" panose="02020603050405020304" pitchFamily="18" charset="0"/>
                <a:cs typeface="Times New Roman" panose="02020603050405020304" pitchFamily="18" charset="0"/>
              </a:rPr>
              <a:t>→</a:t>
            </a:r>
            <a:r>
              <a:rPr lang="en-US" dirty="0">
                <a:solidFill>
                  <a:schemeClr val="bg1"/>
                </a:solidFill>
                <a:cs typeface="Times New Roman" panose="02020603050405020304" pitchFamily="18" charset="0"/>
              </a:rPr>
              <a:t> 1906153, 1906154</a:t>
            </a:r>
          </a:p>
          <a:p>
            <a:pPr marL="342900" indent="-342900">
              <a:buFont typeface="Arial" panose="020B0604020202020204" pitchFamily="34" charset="0"/>
              <a:buChar char="•"/>
            </a:pPr>
            <a:r>
              <a:rPr lang="en-US" dirty="0">
                <a:solidFill>
                  <a:schemeClr val="bg1"/>
                </a:solidFill>
                <a:cs typeface="Times New Roman" panose="02020603050405020304" pitchFamily="18" charset="0"/>
              </a:rPr>
              <a:t>Integration of total project </a:t>
            </a:r>
            <a:r>
              <a:rPr lang="en-US" dirty="0">
                <a:solidFill>
                  <a:schemeClr val="bg1"/>
                </a:solidFill>
                <a:latin typeface="Times New Roman" panose="02020603050405020304" pitchFamily="18" charset="0"/>
                <a:cs typeface="Times New Roman" panose="02020603050405020304" pitchFamily="18" charset="0"/>
              </a:rPr>
              <a:t>→</a:t>
            </a:r>
            <a:r>
              <a:rPr lang="en-US" dirty="0">
                <a:solidFill>
                  <a:schemeClr val="bg1"/>
                </a:solidFill>
                <a:cs typeface="Times New Roman" panose="02020603050405020304" pitchFamily="18" charset="0"/>
              </a:rPr>
              <a:t> 1906149</a:t>
            </a:r>
          </a:p>
        </p:txBody>
      </p:sp>
    </p:spTree>
    <p:extLst>
      <p:ext uri="{BB962C8B-B14F-4D97-AF65-F5344CB8AC3E}">
        <p14:creationId xmlns:p14="http://schemas.microsoft.com/office/powerpoint/2010/main" val="3569822174"/>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18160" y="904240"/>
            <a:ext cx="10749280" cy="4832092"/>
          </a:xfrm>
          <a:prstGeom prst="rect">
            <a:avLst/>
          </a:prstGeom>
          <a:noFill/>
        </p:spPr>
        <p:txBody>
          <a:bodyPr wrap="square" rtlCol="0">
            <a:spAutoFit/>
          </a:bodyPr>
          <a:lstStyle/>
          <a:p>
            <a:r>
              <a:rPr lang="en-US" sz="3200" b="1" dirty="0">
                <a:solidFill>
                  <a:schemeClr val="bg1"/>
                </a:solidFill>
              </a:rPr>
              <a:t>References:</a:t>
            </a:r>
          </a:p>
          <a:p>
            <a:endParaRPr lang="en-US" sz="3200" b="1" dirty="0">
              <a:solidFill>
                <a:schemeClr val="bg1"/>
              </a:solidFill>
            </a:endParaRPr>
          </a:p>
          <a:p>
            <a:r>
              <a:rPr lang="en-US" sz="1600" dirty="0">
                <a:solidFill>
                  <a:schemeClr val="bg1"/>
                </a:solidFill>
              </a:rPr>
              <a:t>[1] S. </a:t>
            </a:r>
            <a:r>
              <a:rPr lang="en-US" sz="1600" dirty="0" err="1">
                <a:solidFill>
                  <a:schemeClr val="bg1"/>
                </a:solidFill>
              </a:rPr>
              <a:t>Sakib</a:t>
            </a:r>
            <a:r>
              <a:rPr lang="en-US" sz="1600" dirty="0">
                <a:solidFill>
                  <a:schemeClr val="bg1"/>
                </a:solidFill>
              </a:rPr>
              <a:t>, A. Chowdhury, S. T. </a:t>
            </a:r>
            <a:r>
              <a:rPr lang="en-US" sz="1600" dirty="0" err="1">
                <a:solidFill>
                  <a:schemeClr val="bg1"/>
                </a:solidFill>
              </a:rPr>
              <a:t>Ahamed</a:t>
            </a:r>
            <a:r>
              <a:rPr lang="en-US" sz="1600" dirty="0">
                <a:solidFill>
                  <a:schemeClr val="bg1"/>
                </a:solidFill>
              </a:rPr>
              <a:t> and S. I. Hasan, "Maze solving algorithm for line following robot and derivation of linear path distance from nonlinear path," 16th Int'l Conf. Computer and Information Technology, Khulna, Bangladesh, 2014, pp. 478-483, </a:t>
            </a:r>
            <a:r>
              <a:rPr lang="en-US" sz="1600" dirty="0" err="1">
                <a:solidFill>
                  <a:schemeClr val="bg1"/>
                </a:solidFill>
              </a:rPr>
              <a:t>doi</a:t>
            </a:r>
            <a:r>
              <a:rPr lang="en-US" sz="1600" dirty="0">
                <a:solidFill>
                  <a:schemeClr val="bg1"/>
                </a:solidFill>
              </a:rPr>
              <a:t>: 10.1109/ICCITechn.2014.6997314.</a:t>
            </a:r>
          </a:p>
          <a:p>
            <a:endParaRPr lang="en-US" sz="1600" dirty="0">
              <a:solidFill>
                <a:schemeClr val="bg1"/>
              </a:solidFill>
            </a:endParaRPr>
          </a:p>
          <a:p>
            <a:r>
              <a:rPr lang="en-US" sz="1600" dirty="0">
                <a:solidFill>
                  <a:schemeClr val="bg1"/>
                </a:solidFill>
              </a:rPr>
              <a:t>[2] Rashid, </a:t>
            </a:r>
            <a:r>
              <a:rPr lang="en-US" sz="1600" dirty="0" err="1">
                <a:solidFill>
                  <a:schemeClr val="bg1"/>
                </a:solidFill>
              </a:rPr>
              <a:t>Abdulmuttalib</a:t>
            </a:r>
            <a:r>
              <a:rPr lang="en-US" sz="1600" dirty="0">
                <a:solidFill>
                  <a:schemeClr val="bg1"/>
                </a:solidFill>
              </a:rPr>
              <a:t> &amp; Ali, Fatima &amp; Rashid, Osama. (2018). Design and Construction Objects Store System using Line Follower Robot. International Journal of Computer Applications. 181. 27-35. 10.5120/ijca2018917773. </a:t>
            </a:r>
          </a:p>
          <a:p>
            <a:endParaRPr lang="en-US" sz="1600" dirty="0">
              <a:solidFill>
                <a:schemeClr val="bg1"/>
              </a:solidFill>
            </a:endParaRPr>
          </a:p>
          <a:p>
            <a:r>
              <a:rPr lang="en-US" sz="1600" dirty="0">
                <a:solidFill>
                  <a:schemeClr val="bg1"/>
                </a:solidFill>
              </a:rPr>
              <a:t>[3] H. M. Hameed, A. T. Rashid and K. A. Al </a:t>
            </a:r>
            <a:r>
              <a:rPr lang="en-US" sz="1600" dirty="0" err="1">
                <a:solidFill>
                  <a:schemeClr val="bg1"/>
                </a:solidFill>
              </a:rPr>
              <a:t>Amry</a:t>
            </a:r>
            <a:r>
              <a:rPr lang="en-US" sz="1600" dirty="0">
                <a:solidFill>
                  <a:schemeClr val="bg1"/>
                </a:solidFill>
              </a:rPr>
              <a:t>, "Automatic Storage and Retrieval System using a Single Mobile Robot," 2020 International Conference on Electrical, Communication, and Computer Engineering (ICECCE), Istanbul, Turkey, 2020, pp. 1-6, </a:t>
            </a:r>
            <a:r>
              <a:rPr lang="en-US" sz="1600" dirty="0" err="1">
                <a:solidFill>
                  <a:schemeClr val="bg1"/>
                </a:solidFill>
              </a:rPr>
              <a:t>doi</a:t>
            </a:r>
            <a:r>
              <a:rPr lang="en-US" sz="1600" dirty="0">
                <a:solidFill>
                  <a:schemeClr val="bg1"/>
                </a:solidFill>
              </a:rPr>
              <a:t>: 10.1109/ICECCE49384.2020.9179180.</a:t>
            </a:r>
          </a:p>
          <a:p>
            <a:endParaRPr lang="en-US" sz="1600" dirty="0">
              <a:solidFill>
                <a:schemeClr val="bg1"/>
              </a:solidFill>
            </a:endParaRPr>
          </a:p>
          <a:p>
            <a:r>
              <a:rPr lang="en-US" sz="1600" dirty="0">
                <a:solidFill>
                  <a:schemeClr val="bg1"/>
                </a:solidFill>
              </a:rPr>
              <a:t>[4] Existing Project: </a:t>
            </a:r>
            <a:r>
              <a:rPr lang="en-US" dirty="0">
                <a:solidFill>
                  <a:schemeClr val="bg1"/>
                </a:solidFill>
                <a:hlinkClick r:id="rId2"/>
              </a:rPr>
              <a:t>https://www.researchgate.net/figure/Usability-tests-with-two-robots-in-a-larger-grocery-store-Both-CompaRob-and-CompaRob-2_fig6_293479658</a:t>
            </a:r>
            <a:endParaRPr lang="en-US" dirty="0">
              <a:solidFill>
                <a:schemeClr val="bg1"/>
              </a:solidFill>
            </a:endParaRPr>
          </a:p>
          <a:p>
            <a:endParaRPr lang="en-US" sz="3200" b="1" dirty="0">
              <a:solidFill>
                <a:schemeClr val="bg1"/>
              </a:solidFill>
            </a:endParaRPr>
          </a:p>
        </p:txBody>
      </p:sp>
    </p:spTree>
    <p:extLst>
      <p:ext uri="{BB962C8B-B14F-4D97-AF65-F5344CB8AC3E}">
        <p14:creationId xmlns:p14="http://schemas.microsoft.com/office/powerpoint/2010/main" val="996482899"/>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00378" y="2627562"/>
            <a:ext cx="3837198" cy="1325563"/>
          </a:xfrm>
        </p:spPr>
        <p:txBody>
          <a:bodyPr>
            <a:normAutofit/>
          </a:bodyPr>
          <a:lstStyle/>
          <a:p>
            <a:pPr algn="ctr"/>
            <a:r>
              <a:rPr lang="en-US" sz="6000" dirty="0">
                <a:solidFill>
                  <a:schemeClr val="bg1"/>
                </a:solidFill>
              </a:rPr>
              <a:t>Thank You</a:t>
            </a:r>
          </a:p>
        </p:txBody>
      </p:sp>
    </p:spTree>
    <p:extLst>
      <p:ext uri="{BB962C8B-B14F-4D97-AF65-F5344CB8AC3E}">
        <p14:creationId xmlns:p14="http://schemas.microsoft.com/office/powerpoint/2010/main" val="35600473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756139" y="2004644"/>
            <a:ext cx="10199076" cy="4985980"/>
          </a:xfrm>
          <a:prstGeom prst="rect">
            <a:avLst/>
          </a:prstGeom>
          <a:noFill/>
        </p:spPr>
        <p:txBody>
          <a:bodyPr wrap="square" rtlCol="0">
            <a:spAutoFit/>
          </a:bodyPr>
          <a:lstStyle/>
          <a:p>
            <a:pPr marL="342900" indent="-342900">
              <a:buFont typeface="Wingdings" panose="05000000000000000000" pitchFamily="2" charset="2"/>
              <a:buChar char="v"/>
            </a:pPr>
            <a:r>
              <a:rPr lang="en-US" sz="2000" dirty="0">
                <a:solidFill>
                  <a:schemeClr val="accent6"/>
                </a:solidFill>
              </a:rPr>
              <a:t>To develop a Smart Shopping system that revolutionizes the customer shopping experience.</a:t>
            </a:r>
          </a:p>
          <a:p>
            <a:pPr marL="342900" indent="-342900">
              <a:buFont typeface="Wingdings" panose="05000000000000000000" pitchFamily="2" charset="2"/>
              <a:buChar char="v"/>
            </a:pPr>
            <a:endParaRPr lang="en-US" sz="2000" dirty="0">
              <a:solidFill>
                <a:schemeClr val="accent6"/>
              </a:solidFill>
            </a:endParaRPr>
          </a:p>
          <a:p>
            <a:pPr marL="342900" indent="-342900">
              <a:buFont typeface="Wingdings" panose="05000000000000000000" pitchFamily="2" charset="2"/>
              <a:buChar char="v"/>
            </a:pPr>
            <a:r>
              <a:rPr lang="en-US" sz="2000" dirty="0">
                <a:solidFill>
                  <a:schemeClr val="accent6"/>
                </a:solidFill>
              </a:rPr>
              <a:t>To provide an intuitive and user-friendly interface for customers to browse and select products online.</a:t>
            </a:r>
          </a:p>
          <a:p>
            <a:pPr marL="342900" indent="-342900">
              <a:buFont typeface="Wingdings" panose="05000000000000000000" pitchFamily="2" charset="2"/>
              <a:buChar char="v"/>
            </a:pPr>
            <a:endParaRPr lang="en-US" sz="2000" dirty="0">
              <a:solidFill>
                <a:schemeClr val="accent6"/>
              </a:solidFill>
            </a:endParaRPr>
          </a:p>
          <a:p>
            <a:pPr marL="342900" indent="-342900">
              <a:buFont typeface="Wingdings" panose="05000000000000000000" pitchFamily="2" charset="2"/>
              <a:buChar char="v"/>
            </a:pPr>
            <a:r>
              <a:rPr lang="en-US" sz="2000" dirty="0">
                <a:solidFill>
                  <a:schemeClr val="accent6"/>
                </a:solidFill>
              </a:rPr>
              <a:t>To offer real-time product visualization through a webcam, allowing customers to inspect items remotely.</a:t>
            </a:r>
          </a:p>
          <a:p>
            <a:pPr marL="342900" indent="-342900">
              <a:buFont typeface="Wingdings" panose="05000000000000000000" pitchFamily="2" charset="2"/>
              <a:buChar char="v"/>
            </a:pPr>
            <a:endParaRPr lang="en-US" sz="2000" dirty="0">
              <a:solidFill>
                <a:schemeClr val="accent6"/>
              </a:solidFill>
            </a:endParaRPr>
          </a:p>
          <a:p>
            <a:pPr marL="342900" indent="-342900">
              <a:buFont typeface="Wingdings" panose="05000000000000000000" pitchFamily="2" charset="2"/>
              <a:buChar char="v"/>
            </a:pPr>
            <a:r>
              <a:rPr lang="en-US" sz="2000" dirty="0">
                <a:solidFill>
                  <a:schemeClr val="accent6"/>
                </a:solidFill>
              </a:rPr>
              <a:t>To create a line-following robot with a cart, webcam, and robotic arm for efficient and secure product collection.</a:t>
            </a:r>
          </a:p>
          <a:p>
            <a:pPr marL="342900" indent="-342900">
              <a:buFont typeface="Wingdings" panose="05000000000000000000" pitchFamily="2" charset="2"/>
              <a:buChar char="v"/>
            </a:pPr>
            <a:endParaRPr lang="en-US" sz="2000" dirty="0">
              <a:solidFill>
                <a:schemeClr val="accent6"/>
              </a:solidFill>
            </a:endParaRPr>
          </a:p>
          <a:p>
            <a:pPr marL="342900" indent="-342900">
              <a:buFont typeface="Wingdings" panose="05000000000000000000" pitchFamily="2" charset="2"/>
              <a:buChar char="v"/>
            </a:pPr>
            <a:r>
              <a:rPr lang="en-US" sz="2000" dirty="0">
                <a:solidFill>
                  <a:schemeClr val="accent6"/>
                </a:solidFill>
              </a:rPr>
              <a:t>To enhance customer convenience by automating the retrieval of selected items within the shopping mall.</a:t>
            </a:r>
          </a:p>
          <a:p>
            <a:pPr marL="342900" indent="-342900">
              <a:buFont typeface="Wingdings" panose="05000000000000000000" pitchFamily="2" charset="2"/>
              <a:buChar char="v"/>
            </a:pPr>
            <a:endParaRPr lang="en-US" sz="2000" dirty="0">
              <a:solidFill>
                <a:schemeClr val="accent6"/>
              </a:solidFill>
            </a:endParaRPr>
          </a:p>
          <a:p>
            <a:pPr marL="342900" indent="-342900">
              <a:buFont typeface="Wingdings" panose="05000000000000000000" pitchFamily="2" charset="2"/>
              <a:buChar char="v"/>
            </a:pPr>
            <a:r>
              <a:rPr lang="en-US" sz="2000" dirty="0">
                <a:solidFill>
                  <a:schemeClr val="accent6"/>
                </a:solidFill>
              </a:rPr>
              <a:t>To optimize the checkout process by automating the return of the robot to the billing counter</a:t>
            </a:r>
            <a:r>
              <a:rPr lang="en-US" sz="2000" dirty="0">
                <a:solidFill>
                  <a:schemeClr val="accent2"/>
                </a:solidFill>
              </a:rPr>
              <a:t>.</a:t>
            </a:r>
          </a:p>
          <a:p>
            <a:endParaRPr lang="en-US" dirty="0"/>
          </a:p>
        </p:txBody>
      </p:sp>
      <p:sp>
        <p:nvSpPr>
          <p:cNvPr id="5" name="Horizontal Scroll 4"/>
          <p:cNvSpPr/>
          <p:nvPr/>
        </p:nvSpPr>
        <p:spPr>
          <a:xfrm>
            <a:off x="2734408" y="263770"/>
            <a:ext cx="5503984" cy="1327639"/>
          </a:xfrm>
          <a:prstGeom prst="horizontalScroll">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000" dirty="0">
                <a:solidFill>
                  <a:schemeClr val="tx1"/>
                </a:solidFill>
              </a:rPr>
              <a:t>Objectives</a:t>
            </a:r>
          </a:p>
        </p:txBody>
      </p:sp>
    </p:spTree>
    <p:extLst>
      <p:ext uri="{BB962C8B-B14F-4D97-AF65-F5344CB8AC3E}">
        <p14:creationId xmlns:p14="http://schemas.microsoft.com/office/powerpoint/2010/main" val="2087713466"/>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924560" y="2275840"/>
            <a:ext cx="9042400" cy="861774"/>
          </a:xfrm>
          <a:prstGeom prst="rect">
            <a:avLst/>
          </a:prstGeom>
          <a:noFill/>
        </p:spPr>
        <p:txBody>
          <a:bodyPr wrap="square" rtlCol="0">
            <a:spAutoFit/>
          </a:bodyPr>
          <a:lstStyle/>
          <a:p>
            <a:r>
              <a:rPr lang="en-US" sz="3200" dirty="0">
                <a:solidFill>
                  <a:schemeClr val="bg1"/>
                </a:solidFill>
              </a:rPr>
              <a:t>Nearest existing rivals: Amazon’s Smart Grocery Cart</a:t>
            </a:r>
          </a:p>
          <a:p>
            <a:endParaRPr lang="en-US" dirty="0"/>
          </a:p>
        </p:txBody>
      </p:sp>
      <p:sp>
        <p:nvSpPr>
          <p:cNvPr id="7" name="Oval 6"/>
          <p:cNvSpPr/>
          <p:nvPr/>
        </p:nvSpPr>
        <p:spPr>
          <a:xfrm>
            <a:off x="2062480" y="71120"/>
            <a:ext cx="7264400" cy="1859280"/>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b="1" dirty="0">
                <a:solidFill>
                  <a:schemeClr val="tx1"/>
                </a:solidFill>
              </a:rPr>
              <a:t>Comparison with existing market</a:t>
            </a:r>
          </a:p>
        </p:txBody>
      </p:sp>
      <p:pic>
        <p:nvPicPr>
          <p:cNvPr id="3" name="Picture 2">
            <a:extLst>
              <a:ext uri="{FF2B5EF4-FFF2-40B4-BE49-F238E27FC236}">
                <a16:creationId xmlns:a16="http://schemas.microsoft.com/office/drawing/2014/main" id="{53685AE4-C71F-183D-780F-8B60B453583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88398" y="2958654"/>
            <a:ext cx="5015204" cy="3577920"/>
          </a:xfrm>
          <a:prstGeom prst="rect">
            <a:avLst/>
          </a:prstGeom>
        </p:spPr>
      </p:pic>
    </p:spTree>
    <p:extLst>
      <p:ext uri="{BB962C8B-B14F-4D97-AF65-F5344CB8AC3E}">
        <p14:creationId xmlns:p14="http://schemas.microsoft.com/office/powerpoint/2010/main" val="2384396450"/>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Diagram 4"/>
          <p:cNvGraphicFramePr/>
          <p:nvPr>
            <p:extLst>
              <p:ext uri="{D42A27DB-BD31-4B8C-83A1-F6EECF244321}">
                <p14:modId xmlns:p14="http://schemas.microsoft.com/office/powerpoint/2010/main" val="655086718"/>
              </p:ext>
            </p:extLst>
          </p:nvPr>
        </p:nvGraphicFramePr>
        <p:xfrm>
          <a:off x="747347" y="1072662"/>
          <a:ext cx="10673862" cy="527538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Oval 5"/>
          <p:cNvSpPr/>
          <p:nvPr/>
        </p:nvSpPr>
        <p:spPr>
          <a:xfrm>
            <a:off x="2453055" y="123093"/>
            <a:ext cx="6840414" cy="1274884"/>
          </a:xfrm>
          <a:prstGeom prst="ellipse">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dirty="0">
                <a:solidFill>
                  <a:schemeClr val="tx1"/>
                </a:solidFill>
              </a:rPr>
              <a:t>Workflow</a:t>
            </a:r>
          </a:p>
        </p:txBody>
      </p:sp>
    </p:spTree>
    <p:extLst>
      <p:ext uri="{BB962C8B-B14F-4D97-AF65-F5344CB8AC3E}">
        <p14:creationId xmlns:p14="http://schemas.microsoft.com/office/powerpoint/2010/main" val="2037298944"/>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Rounded Corners 2">
            <a:extLst>
              <a:ext uri="{FF2B5EF4-FFF2-40B4-BE49-F238E27FC236}">
                <a16:creationId xmlns:a16="http://schemas.microsoft.com/office/drawing/2014/main" id="{D7908E9A-3795-62A9-8E97-4CB12B635A48}"/>
              </a:ext>
            </a:extLst>
          </p:cNvPr>
          <p:cNvSpPr/>
          <p:nvPr/>
        </p:nvSpPr>
        <p:spPr>
          <a:xfrm>
            <a:off x="3064214" y="492884"/>
            <a:ext cx="5204298" cy="1070043"/>
          </a:xfrm>
          <a:prstGeom prst="roundRect">
            <a:avLst/>
          </a:prstGeom>
          <a:solidFill>
            <a:schemeClr val="bg1">
              <a:lumMod val="65000"/>
              <a:alpha val="82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1"/>
                </a:solidFill>
              </a:rPr>
              <a:t>Website</a:t>
            </a:r>
          </a:p>
        </p:txBody>
      </p:sp>
      <p:pic>
        <p:nvPicPr>
          <p:cNvPr id="8" name="Picture 7">
            <a:extLst>
              <a:ext uri="{FF2B5EF4-FFF2-40B4-BE49-F238E27FC236}">
                <a16:creationId xmlns:a16="http://schemas.microsoft.com/office/drawing/2014/main" id="{2F937F69-9565-65E6-DE2E-BE5E63564CE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45836" y="1872426"/>
            <a:ext cx="5990253" cy="4492690"/>
          </a:xfrm>
          <a:prstGeom prst="rect">
            <a:avLst/>
          </a:prstGeom>
        </p:spPr>
      </p:pic>
    </p:spTree>
    <p:extLst>
      <p:ext uri="{BB962C8B-B14F-4D97-AF65-F5344CB8AC3E}">
        <p14:creationId xmlns:p14="http://schemas.microsoft.com/office/powerpoint/2010/main" val="2383626577"/>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A47C362-E9D8-2A25-A99C-F937C97EDDE4}"/>
              </a:ext>
            </a:extLst>
          </p:cNvPr>
          <p:cNvSpPr>
            <a:spLocks noGrp="1"/>
          </p:cNvSpPr>
          <p:nvPr>
            <p:ph idx="1"/>
          </p:nvPr>
        </p:nvSpPr>
        <p:spPr>
          <a:xfrm>
            <a:off x="838200" y="1984246"/>
            <a:ext cx="10515600" cy="4351338"/>
          </a:xfrm>
        </p:spPr>
        <p:txBody>
          <a:bodyPr/>
          <a:lstStyle/>
          <a:p>
            <a:pPr marL="0" indent="0">
              <a:buNone/>
            </a:pPr>
            <a:endParaRPr lang="en-US" dirty="0">
              <a:solidFill>
                <a:schemeClr val="bg1"/>
              </a:solidFill>
            </a:endParaRPr>
          </a:p>
          <a:p>
            <a:r>
              <a:rPr lang="en-US" dirty="0">
                <a:solidFill>
                  <a:schemeClr val="bg1"/>
                </a:solidFill>
              </a:rPr>
              <a:t>Used ESP 32 Cam</a:t>
            </a:r>
          </a:p>
          <a:p>
            <a:pPr marL="0" indent="0">
              <a:buNone/>
            </a:pPr>
            <a:endParaRPr lang="en-US" dirty="0">
              <a:solidFill>
                <a:schemeClr val="bg1"/>
              </a:solidFill>
            </a:endParaRPr>
          </a:p>
          <a:p>
            <a:r>
              <a:rPr lang="en-US" dirty="0">
                <a:solidFill>
                  <a:schemeClr val="bg1"/>
                </a:solidFill>
              </a:rPr>
              <a:t>Camera sensor is OV2640</a:t>
            </a:r>
          </a:p>
          <a:p>
            <a:pPr marL="0" indent="0">
              <a:buNone/>
            </a:pPr>
            <a:endParaRPr lang="en-US" dirty="0">
              <a:solidFill>
                <a:schemeClr val="bg1"/>
              </a:solidFill>
            </a:endParaRPr>
          </a:p>
          <a:p>
            <a:r>
              <a:rPr lang="en-US" dirty="0">
                <a:solidFill>
                  <a:schemeClr val="bg1"/>
                </a:solidFill>
              </a:rPr>
              <a:t>Programmed in Arduino IDE</a:t>
            </a:r>
          </a:p>
          <a:p>
            <a:pPr marL="0" indent="0">
              <a:buNone/>
            </a:pPr>
            <a:endParaRPr lang="en-US" dirty="0">
              <a:solidFill>
                <a:schemeClr val="bg1"/>
              </a:solidFill>
            </a:endParaRPr>
          </a:p>
          <a:p>
            <a:pPr marL="0" indent="0">
              <a:buNone/>
            </a:pPr>
            <a:endParaRPr lang="en-US" dirty="0">
              <a:solidFill>
                <a:schemeClr val="bg1"/>
              </a:solidFill>
            </a:endParaRPr>
          </a:p>
        </p:txBody>
      </p:sp>
      <p:pic>
        <p:nvPicPr>
          <p:cNvPr id="7" name="Picture 6">
            <a:extLst>
              <a:ext uri="{FF2B5EF4-FFF2-40B4-BE49-F238E27FC236}">
                <a16:creationId xmlns:a16="http://schemas.microsoft.com/office/drawing/2014/main" id="{9816A5B0-2E57-C9CB-7B85-2C1B5B40E0A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59143" y="1754155"/>
            <a:ext cx="3673158" cy="3497883"/>
          </a:xfrm>
          <a:prstGeom prst="rect">
            <a:avLst/>
          </a:prstGeom>
        </p:spPr>
      </p:pic>
      <p:sp>
        <p:nvSpPr>
          <p:cNvPr id="6" name="Double Wave 5">
            <a:extLst>
              <a:ext uri="{FF2B5EF4-FFF2-40B4-BE49-F238E27FC236}">
                <a16:creationId xmlns:a16="http://schemas.microsoft.com/office/drawing/2014/main" id="{8CA8D523-E0FA-B6E5-F9C3-671AFB806552}"/>
              </a:ext>
            </a:extLst>
          </p:cNvPr>
          <p:cNvSpPr/>
          <p:nvPr/>
        </p:nvSpPr>
        <p:spPr>
          <a:xfrm>
            <a:off x="3879200" y="357927"/>
            <a:ext cx="4229102" cy="1396228"/>
          </a:xfrm>
          <a:prstGeom prst="doubleWave">
            <a:avLst/>
          </a:prstGeom>
          <a:solidFill>
            <a:schemeClr val="bg1">
              <a:lumMod val="85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1"/>
                </a:solidFill>
              </a:rPr>
              <a:t>Product Visualization</a:t>
            </a:r>
          </a:p>
        </p:txBody>
      </p:sp>
      <p:pic>
        <p:nvPicPr>
          <p:cNvPr id="4" name="Picture 3">
            <a:extLst>
              <a:ext uri="{FF2B5EF4-FFF2-40B4-BE49-F238E27FC236}">
                <a16:creationId xmlns:a16="http://schemas.microsoft.com/office/drawing/2014/main" id="{68680003-869F-154B-5C0A-6916D62762A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390373" y="3466322"/>
            <a:ext cx="2396028" cy="3194704"/>
          </a:xfrm>
          <a:prstGeom prst="rect">
            <a:avLst/>
          </a:prstGeom>
        </p:spPr>
      </p:pic>
    </p:spTree>
    <p:extLst>
      <p:ext uri="{BB962C8B-B14F-4D97-AF65-F5344CB8AC3E}">
        <p14:creationId xmlns:p14="http://schemas.microsoft.com/office/powerpoint/2010/main" val="475604398"/>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05F941DA-0752-2BDA-859A-E92BC75A98F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48163" y="1881609"/>
            <a:ext cx="9695673" cy="4351338"/>
          </a:xfrm>
        </p:spPr>
      </p:pic>
      <p:sp>
        <p:nvSpPr>
          <p:cNvPr id="3" name="Rectangle: Rounded Corners 2">
            <a:extLst>
              <a:ext uri="{FF2B5EF4-FFF2-40B4-BE49-F238E27FC236}">
                <a16:creationId xmlns:a16="http://schemas.microsoft.com/office/drawing/2014/main" id="{D7908E9A-3795-62A9-8E97-4CB12B635A48}"/>
              </a:ext>
            </a:extLst>
          </p:cNvPr>
          <p:cNvSpPr/>
          <p:nvPr/>
        </p:nvSpPr>
        <p:spPr>
          <a:xfrm>
            <a:off x="3064214" y="492884"/>
            <a:ext cx="5204298" cy="1070043"/>
          </a:xfrm>
          <a:prstGeom prst="roundRect">
            <a:avLst/>
          </a:prstGeom>
          <a:solidFill>
            <a:schemeClr val="bg1">
              <a:lumMod val="65000"/>
              <a:alpha val="82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3200" b="1" dirty="0">
                <a:solidFill>
                  <a:schemeClr val="tx1"/>
                </a:solidFill>
              </a:rPr>
              <a:t>Webcam View in Website</a:t>
            </a:r>
          </a:p>
        </p:txBody>
      </p:sp>
    </p:spTree>
    <p:extLst>
      <p:ext uri="{BB962C8B-B14F-4D97-AF65-F5344CB8AC3E}">
        <p14:creationId xmlns:p14="http://schemas.microsoft.com/office/powerpoint/2010/main" val="3654469433"/>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ounded Rectangle 14"/>
          <p:cNvSpPr/>
          <p:nvPr/>
        </p:nvSpPr>
        <p:spPr>
          <a:xfrm>
            <a:off x="9483809" y="1886463"/>
            <a:ext cx="2168613" cy="404477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12"/>
          <p:cNvSpPr/>
          <p:nvPr/>
        </p:nvSpPr>
        <p:spPr>
          <a:xfrm>
            <a:off x="3478425" y="1886464"/>
            <a:ext cx="2168613" cy="404477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ounded Rectangle 13"/>
          <p:cNvSpPr/>
          <p:nvPr/>
        </p:nvSpPr>
        <p:spPr>
          <a:xfrm>
            <a:off x="475733" y="1886463"/>
            <a:ext cx="2168613" cy="404477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p:cNvSpPr/>
          <p:nvPr/>
        </p:nvSpPr>
        <p:spPr>
          <a:xfrm>
            <a:off x="6481117" y="1886465"/>
            <a:ext cx="2168613" cy="404477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p:cNvSpPr txBox="1"/>
          <p:nvPr/>
        </p:nvSpPr>
        <p:spPr>
          <a:xfrm>
            <a:off x="3478425" y="98851"/>
            <a:ext cx="6005384" cy="830997"/>
          </a:xfrm>
          <a:prstGeom prst="rect">
            <a:avLst/>
          </a:prstGeom>
          <a:solidFill>
            <a:schemeClr val="accent1">
              <a:lumMod val="50000"/>
            </a:schemeClr>
          </a:solidFill>
        </p:spPr>
        <p:txBody>
          <a:bodyPr wrap="square" rtlCol="0">
            <a:spAutoFit/>
          </a:bodyPr>
          <a:lstStyle/>
          <a:p>
            <a:pPr algn="ctr"/>
            <a:r>
              <a:rPr lang="en-US" sz="4800" dirty="0">
                <a:solidFill>
                  <a:schemeClr val="bg1"/>
                </a:solidFill>
              </a:rPr>
              <a:t>Cart Path Setup </a:t>
            </a:r>
          </a:p>
        </p:txBody>
      </p:sp>
      <p:sp>
        <p:nvSpPr>
          <p:cNvPr id="4" name="TextBox 3"/>
          <p:cNvSpPr txBox="1"/>
          <p:nvPr/>
        </p:nvSpPr>
        <p:spPr>
          <a:xfrm>
            <a:off x="668215" y="2877800"/>
            <a:ext cx="1774305" cy="2062103"/>
          </a:xfrm>
          <a:prstGeom prst="rect">
            <a:avLst/>
          </a:prstGeom>
          <a:noFill/>
        </p:spPr>
        <p:txBody>
          <a:bodyPr wrap="square" rtlCol="0">
            <a:spAutoFit/>
          </a:bodyPr>
          <a:lstStyle/>
          <a:p>
            <a:pPr algn="ctr"/>
            <a:r>
              <a:rPr lang="en-US" sz="3200" dirty="0">
                <a:solidFill>
                  <a:schemeClr val="bg1"/>
                </a:solidFill>
              </a:rPr>
              <a:t>Line following </a:t>
            </a:r>
            <a:r>
              <a:rPr lang="en-US" sz="3200" dirty="0" err="1">
                <a:solidFill>
                  <a:schemeClr val="bg1"/>
                </a:solidFill>
              </a:rPr>
              <a:t>technolo-gy</a:t>
            </a:r>
            <a:endParaRPr lang="en-US" sz="3200" dirty="0">
              <a:solidFill>
                <a:schemeClr val="bg1"/>
              </a:solidFill>
            </a:endParaRPr>
          </a:p>
        </p:txBody>
      </p:sp>
      <p:sp>
        <p:nvSpPr>
          <p:cNvPr id="5" name="TextBox 4"/>
          <p:cNvSpPr txBox="1"/>
          <p:nvPr/>
        </p:nvSpPr>
        <p:spPr>
          <a:xfrm>
            <a:off x="3649358" y="2768825"/>
            <a:ext cx="1843218" cy="2554545"/>
          </a:xfrm>
          <a:prstGeom prst="rect">
            <a:avLst/>
          </a:prstGeom>
          <a:noFill/>
        </p:spPr>
        <p:txBody>
          <a:bodyPr wrap="square" rtlCol="0">
            <a:spAutoFit/>
          </a:bodyPr>
          <a:lstStyle/>
          <a:p>
            <a:pPr algn="ctr"/>
            <a:r>
              <a:rPr lang="en-US" sz="3200" dirty="0">
                <a:solidFill>
                  <a:schemeClr val="bg1"/>
                </a:solidFill>
              </a:rPr>
              <a:t>Pre-program-med paths and actions</a:t>
            </a:r>
          </a:p>
        </p:txBody>
      </p:sp>
      <p:sp>
        <p:nvSpPr>
          <p:cNvPr id="7" name="TextBox 6"/>
          <p:cNvSpPr txBox="1"/>
          <p:nvPr/>
        </p:nvSpPr>
        <p:spPr>
          <a:xfrm>
            <a:off x="6614982" y="2522605"/>
            <a:ext cx="1927656" cy="3046988"/>
          </a:xfrm>
          <a:prstGeom prst="rect">
            <a:avLst/>
          </a:prstGeom>
          <a:noFill/>
        </p:spPr>
        <p:txBody>
          <a:bodyPr wrap="square" rtlCol="0">
            <a:spAutoFit/>
          </a:bodyPr>
          <a:lstStyle/>
          <a:p>
            <a:pPr algn="ctr"/>
            <a:r>
              <a:rPr lang="en-US" sz="3200" dirty="0">
                <a:solidFill>
                  <a:schemeClr val="bg1"/>
                </a:solidFill>
              </a:rPr>
              <a:t>Path and action sequence from shopping list</a:t>
            </a:r>
          </a:p>
        </p:txBody>
      </p:sp>
      <p:sp>
        <p:nvSpPr>
          <p:cNvPr id="8" name="TextBox 7"/>
          <p:cNvSpPr txBox="1"/>
          <p:nvPr/>
        </p:nvSpPr>
        <p:spPr>
          <a:xfrm>
            <a:off x="9755657" y="3261267"/>
            <a:ext cx="1624915" cy="1077218"/>
          </a:xfrm>
          <a:prstGeom prst="rect">
            <a:avLst/>
          </a:prstGeom>
          <a:noFill/>
        </p:spPr>
        <p:txBody>
          <a:bodyPr wrap="square" rtlCol="0">
            <a:spAutoFit/>
          </a:bodyPr>
          <a:lstStyle/>
          <a:p>
            <a:pPr algn="ctr"/>
            <a:r>
              <a:rPr lang="en-US" sz="3200" dirty="0">
                <a:solidFill>
                  <a:schemeClr val="bg1"/>
                </a:solidFill>
              </a:rPr>
              <a:t>Execute program</a:t>
            </a:r>
          </a:p>
        </p:txBody>
      </p:sp>
      <p:sp>
        <p:nvSpPr>
          <p:cNvPr id="16" name="Right Arrow 15"/>
          <p:cNvSpPr/>
          <p:nvPr/>
        </p:nvSpPr>
        <p:spPr>
          <a:xfrm>
            <a:off x="2743200" y="3624649"/>
            <a:ext cx="650789" cy="8896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ight Arrow 16"/>
          <p:cNvSpPr/>
          <p:nvPr/>
        </p:nvSpPr>
        <p:spPr>
          <a:xfrm>
            <a:off x="5738683" y="3601256"/>
            <a:ext cx="650789" cy="8896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ight Arrow 17"/>
          <p:cNvSpPr/>
          <p:nvPr/>
        </p:nvSpPr>
        <p:spPr>
          <a:xfrm>
            <a:off x="8741375" y="3528436"/>
            <a:ext cx="650789" cy="889686"/>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81969028"/>
      </p:ext>
    </p:extLst>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val 4"/>
          <p:cNvSpPr/>
          <p:nvPr/>
        </p:nvSpPr>
        <p:spPr>
          <a:xfrm>
            <a:off x="2453055" y="123092"/>
            <a:ext cx="6840414" cy="1582615"/>
          </a:xfrm>
          <a:prstGeom prst="ellipse">
            <a:avLst/>
          </a:prstGeom>
          <a:solidFill>
            <a:schemeClr val="bg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4800" dirty="0">
                <a:solidFill>
                  <a:schemeClr val="tx1"/>
                </a:solidFill>
              </a:rPr>
              <a:t>Line Follower and Cart Design</a:t>
            </a:r>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5993" y="2199700"/>
            <a:ext cx="5407269" cy="3109229"/>
          </a:xfrm>
          <a:prstGeom prst="rect">
            <a:avLst/>
          </a:prstGeom>
        </p:spPr>
      </p:pic>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35981" y="2199700"/>
            <a:ext cx="5075360" cy="3375953"/>
          </a:xfrm>
          <a:prstGeom prst="rect">
            <a:avLst/>
          </a:prstGeom>
        </p:spPr>
      </p:pic>
    </p:spTree>
    <p:extLst>
      <p:ext uri="{BB962C8B-B14F-4D97-AF65-F5344CB8AC3E}">
        <p14:creationId xmlns:p14="http://schemas.microsoft.com/office/powerpoint/2010/main" val="1890266549"/>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989</TotalTime>
  <Words>565</Words>
  <Application>Microsoft Office PowerPoint</Application>
  <PresentationFormat>Widescreen</PresentationFormat>
  <Paragraphs>95</Paragraphs>
  <Slides>19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19</vt:i4>
      </vt:variant>
    </vt:vector>
  </HeadingPairs>
  <TitlesOfParts>
    <vt:vector size="25" baseType="lpstr">
      <vt:lpstr>Arial</vt:lpstr>
      <vt:lpstr>Calibri</vt:lpstr>
      <vt:lpstr>Calibri Light</vt:lpstr>
      <vt:lpstr>Times New Roman</vt:lpstr>
      <vt:lpstr>Wingdings</vt:lpstr>
      <vt:lpstr>Office Theme</vt:lpstr>
      <vt:lpstr>Project: Autonomous Shopping Cart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Robotic Arm</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TAHRIM</dc:creator>
  <cp:lastModifiedBy>DELL</cp:lastModifiedBy>
  <cp:revision>75</cp:revision>
  <dcterms:created xsi:type="dcterms:W3CDTF">2023-07-03T16:37:27Z</dcterms:created>
  <dcterms:modified xsi:type="dcterms:W3CDTF">2023-09-07T14:47:59Z</dcterms:modified>
</cp:coreProperties>
</file>

<file path=docProps/thumbnail.jpeg>
</file>